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4" r:id="rId5"/>
    <p:sldId id="271" r:id="rId6"/>
    <p:sldId id="284" r:id="rId7"/>
    <p:sldId id="277" r:id="rId8"/>
    <p:sldId id="279" r:id="rId9"/>
    <p:sldId id="283" r:id="rId10"/>
    <p:sldId id="286" r:id="rId11"/>
    <p:sldId id="287" r:id="rId12"/>
    <p:sldId id="282" r:id="rId13"/>
    <p:sldId id="278" r:id="rId14"/>
    <p:sldId id="285" r:id="rId15"/>
    <p:sldId id="288" r:id="rId16"/>
    <p:sldId id="281" r:id="rId17"/>
    <p:sldId id="2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90B33-FFBC-C0BF-E888-99CF8B35A0B5}" v="4207" dt="2024-12-05T02:55:19.382"/>
    <p1510:client id="{498E1990-2292-87B9-6E2F-47C92D18A3C2}" v="84" dt="2024-12-04T23:22:14.903"/>
    <p1510:client id="{50D2DD68-FC78-1AFC-5FB1-48C0BCEC35ED}" v="55" dt="2024-12-04T23:24:33.702"/>
    <p1510:client id="{7C59FEEE-E42F-EF95-DEB9-E42FD02D8CDE}" v="330" dt="2024-12-05T04:33:22.430"/>
    <p1510:client id="{7CA8D50E-9804-447B-B1D1-AC52534E6478}" v="1408" dt="2024-12-04T23:50:16.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Altair Krikawa" userId="S::nak229@nau.edu::4c578624-8c72-4009-abca-faa2160fc05b" providerId="AD" clId="Web-{15C90B33-FFBC-C0BF-E888-99CF8B35A0B5}"/>
    <pc:docChg chg="addSld modSld">
      <pc:chgData name="Nathan Altair Krikawa" userId="S::nak229@nau.edu::4c578624-8c72-4009-abca-faa2160fc05b" providerId="AD" clId="Web-{15C90B33-FFBC-C0BF-E888-99CF8B35A0B5}" dt="2024-12-05T02:55:19.382" v="2190"/>
      <pc:docMkLst>
        <pc:docMk/>
      </pc:docMkLst>
      <pc:sldChg chg="addSp delSp modSp add replId">
        <pc:chgData name="Nathan Altair Krikawa" userId="S::nak229@nau.edu::4c578624-8c72-4009-abca-faa2160fc05b" providerId="AD" clId="Web-{15C90B33-FFBC-C0BF-E888-99CF8B35A0B5}" dt="2024-12-05T02:43:50.687" v="992" actId="20577"/>
        <pc:sldMkLst>
          <pc:docMk/>
          <pc:sldMk cId="3600859688" sldId="286"/>
        </pc:sldMkLst>
        <pc:spChg chg="del">
          <ac:chgData name="Nathan Altair Krikawa" userId="S::nak229@nau.edu::4c578624-8c72-4009-abca-faa2160fc05b" providerId="AD" clId="Web-{15C90B33-FFBC-C0BF-E888-99CF8B35A0B5}" dt="2024-12-05T02:23:46.084" v="2"/>
          <ac:spMkLst>
            <pc:docMk/>
            <pc:sldMk cId="3600859688" sldId="286"/>
            <ac:spMk id="3" creationId="{E38C16B1-475D-3EBE-79C6-6C8A20D7AA92}"/>
          </ac:spMkLst>
        </pc:spChg>
        <pc:spChg chg="del">
          <ac:chgData name="Nathan Altair Krikawa" userId="S::nak229@nau.edu::4c578624-8c72-4009-abca-faa2160fc05b" providerId="AD" clId="Web-{15C90B33-FFBC-C0BF-E888-99CF8B35A0B5}" dt="2024-12-05T02:23:46.084" v="1"/>
          <ac:spMkLst>
            <pc:docMk/>
            <pc:sldMk cId="3600859688" sldId="286"/>
            <ac:spMk id="4" creationId="{22C4CA1E-95A5-FAA8-E85B-9B47E0A42F4F}"/>
          </ac:spMkLst>
        </pc:spChg>
        <pc:spChg chg="add mod">
          <ac:chgData name="Nathan Altair Krikawa" userId="S::nak229@nau.edu::4c578624-8c72-4009-abca-faa2160fc05b" providerId="AD" clId="Web-{15C90B33-FFBC-C0BF-E888-99CF8B35A0B5}" dt="2024-12-05T02:39:08.803" v="701" actId="20577"/>
          <ac:spMkLst>
            <pc:docMk/>
            <pc:sldMk cId="3600859688" sldId="286"/>
            <ac:spMk id="8" creationId="{1ED28C15-29F3-D49C-A207-B1509696375D}"/>
          </ac:spMkLst>
        </pc:spChg>
        <pc:spChg chg="add del mod">
          <ac:chgData name="Nathan Altair Krikawa" userId="S::nak229@nau.edu::4c578624-8c72-4009-abca-faa2160fc05b" providerId="AD" clId="Web-{15C90B33-FFBC-C0BF-E888-99CF8B35A0B5}" dt="2024-12-05T02:33:30.854" v="161"/>
          <ac:spMkLst>
            <pc:docMk/>
            <pc:sldMk cId="3600859688" sldId="286"/>
            <ac:spMk id="15" creationId="{C66FA0C3-1ABC-F914-4894-045B74AA8D25}"/>
          </ac:spMkLst>
        </pc:spChg>
        <pc:spChg chg="add mod">
          <ac:chgData name="Nathan Altair Krikawa" userId="S::nak229@nau.edu::4c578624-8c72-4009-abca-faa2160fc05b" providerId="AD" clId="Web-{15C90B33-FFBC-C0BF-E888-99CF8B35A0B5}" dt="2024-12-05T02:37:05.174" v="549" actId="20577"/>
          <ac:spMkLst>
            <pc:docMk/>
            <pc:sldMk cId="3600859688" sldId="286"/>
            <ac:spMk id="16" creationId="{B22FC28A-67D7-06A0-C72A-0907EE9A755B}"/>
          </ac:spMkLst>
        </pc:spChg>
        <pc:spChg chg="add mod">
          <ac:chgData name="Nathan Altair Krikawa" userId="S::nak229@nau.edu::4c578624-8c72-4009-abca-faa2160fc05b" providerId="AD" clId="Web-{15C90B33-FFBC-C0BF-E888-99CF8B35A0B5}" dt="2024-12-05T02:43:50.687" v="992" actId="20577"/>
          <ac:spMkLst>
            <pc:docMk/>
            <pc:sldMk cId="3600859688" sldId="286"/>
            <ac:spMk id="17" creationId="{140C5BE3-9AA9-97C1-3132-A5535A4E97DA}"/>
          </ac:spMkLst>
        </pc:spChg>
        <pc:spChg chg="add mod">
          <ac:chgData name="Nathan Altair Krikawa" userId="S::nak229@nau.edu::4c578624-8c72-4009-abca-faa2160fc05b" providerId="AD" clId="Web-{15C90B33-FFBC-C0BF-E888-99CF8B35A0B5}" dt="2024-12-05T02:43:38.374" v="988" actId="20577"/>
          <ac:spMkLst>
            <pc:docMk/>
            <pc:sldMk cId="3600859688" sldId="286"/>
            <ac:spMk id="18" creationId="{F6031DA5-07C6-8B32-D73E-5B8F801D5111}"/>
          </ac:spMkLst>
        </pc:spChg>
        <pc:graphicFrameChg chg="add del mod modGraphic">
          <ac:chgData name="Nathan Altair Krikawa" userId="S::nak229@nau.edu::4c578624-8c72-4009-abca-faa2160fc05b" providerId="AD" clId="Web-{15C90B33-FFBC-C0BF-E888-99CF8B35A0B5}" dt="2024-12-05T02:33:15.541" v="158"/>
          <ac:graphicFrameMkLst>
            <pc:docMk/>
            <pc:sldMk cId="3600859688" sldId="286"/>
            <ac:graphicFrameMk id="14" creationId="{C7D4A86A-428A-226B-BDBA-A2A5FA682BD7}"/>
          </ac:graphicFrameMkLst>
        </pc:graphicFrameChg>
        <pc:picChg chg="del">
          <ac:chgData name="Nathan Altair Krikawa" userId="S::nak229@nau.edu::4c578624-8c72-4009-abca-faa2160fc05b" providerId="AD" clId="Web-{15C90B33-FFBC-C0BF-E888-99CF8B35A0B5}" dt="2024-12-05T02:23:46.084" v="3"/>
          <ac:picMkLst>
            <pc:docMk/>
            <pc:sldMk cId="3600859688" sldId="286"/>
            <ac:picMk id="2" creationId="{00498B88-50FF-9D00-9E57-ECC2296F4490}"/>
          </ac:picMkLst>
        </pc:picChg>
        <pc:picChg chg="del">
          <ac:chgData name="Nathan Altair Krikawa" userId="S::nak229@nau.edu::4c578624-8c72-4009-abca-faa2160fc05b" providerId="AD" clId="Web-{15C90B33-FFBC-C0BF-E888-99CF8B35A0B5}" dt="2024-12-05T02:23:46.084" v="4"/>
          <ac:picMkLst>
            <pc:docMk/>
            <pc:sldMk cId="3600859688" sldId="286"/>
            <ac:picMk id="7" creationId="{AE1344DB-DACE-75A0-03C4-395A76594EEB}"/>
          </ac:picMkLst>
        </pc:picChg>
        <pc:picChg chg="add mod">
          <ac:chgData name="Nathan Altair Krikawa" userId="S::nak229@nau.edu::4c578624-8c72-4009-abca-faa2160fc05b" providerId="AD" clId="Web-{15C90B33-FFBC-C0BF-E888-99CF8B35A0B5}" dt="2024-12-05T02:32:33.618" v="150" actId="1076"/>
          <ac:picMkLst>
            <pc:docMk/>
            <pc:sldMk cId="3600859688" sldId="286"/>
            <ac:picMk id="10" creationId="{99872496-423B-775A-0F56-707D11DB1291}"/>
          </ac:picMkLst>
        </pc:picChg>
        <pc:picChg chg="add mod ord">
          <ac:chgData name="Nathan Altair Krikawa" userId="S::nak229@nau.edu::4c578624-8c72-4009-abca-faa2160fc05b" providerId="AD" clId="Web-{15C90B33-FFBC-C0BF-E888-99CF8B35A0B5}" dt="2024-12-05T02:39:01.865" v="697" actId="1076"/>
          <ac:picMkLst>
            <pc:docMk/>
            <pc:sldMk cId="3600859688" sldId="286"/>
            <ac:picMk id="12" creationId="{9FAD7746-3724-0D41-A748-B25C4B5EAAA1}"/>
          </ac:picMkLst>
        </pc:picChg>
        <pc:picChg chg="add mod">
          <ac:chgData name="Nathan Altair Krikawa" userId="S::nak229@nau.edu::4c578624-8c72-4009-abca-faa2160fc05b" providerId="AD" clId="Web-{15C90B33-FFBC-C0BF-E888-99CF8B35A0B5}" dt="2024-12-05T02:38:54.646" v="694" actId="1076"/>
          <ac:picMkLst>
            <pc:docMk/>
            <pc:sldMk cId="3600859688" sldId="286"/>
            <ac:picMk id="13" creationId="{2D9766CC-4960-9748-36BE-EEE892B8C305}"/>
          </ac:picMkLst>
        </pc:picChg>
        <pc:cxnChg chg="add mod">
          <ac:chgData name="Nathan Altair Krikawa" userId="S::nak229@nau.edu::4c578624-8c72-4009-abca-faa2160fc05b" providerId="AD" clId="Web-{15C90B33-FFBC-C0BF-E888-99CF8B35A0B5}" dt="2024-12-05T02:32:33.618" v="151" actId="1076"/>
          <ac:cxnSpMkLst>
            <pc:docMk/>
            <pc:sldMk cId="3600859688" sldId="286"/>
            <ac:cxnSpMk id="11" creationId="{78614775-66D0-1EEA-D755-7A5589DFCCB2}"/>
          </ac:cxnSpMkLst>
        </pc:cxnChg>
        <pc:cxnChg chg="add mod">
          <ac:chgData name="Nathan Altair Krikawa" userId="S::nak229@nau.edu::4c578624-8c72-4009-abca-faa2160fc05b" providerId="AD" clId="Web-{15C90B33-FFBC-C0BF-E888-99CF8B35A0B5}" dt="2024-12-05T02:42:30.091" v="938" actId="1076"/>
          <ac:cxnSpMkLst>
            <pc:docMk/>
            <pc:sldMk cId="3600859688" sldId="286"/>
            <ac:cxnSpMk id="20" creationId="{0750CFAE-7F69-304F-85F7-8D991E769F00}"/>
          </ac:cxnSpMkLst>
        </pc:cxnChg>
        <pc:cxnChg chg="add mod">
          <ac:chgData name="Nathan Altair Krikawa" userId="S::nak229@nau.edu::4c578624-8c72-4009-abca-faa2160fc05b" providerId="AD" clId="Web-{15C90B33-FFBC-C0BF-E888-99CF8B35A0B5}" dt="2024-12-05T02:42:59.467" v="941" actId="1076"/>
          <ac:cxnSpMkLst>
            <pc:docMk/>
            <pc:sldMk cId="3600859688" sldId="286"/>
            <ac:cxnSpMk id="21" creationId="{AA53FD97-3CA8-C074-16FD-BA981CFAADC3}"/>
          </ac:cxnSpMkLst>
        </pc:cxnChg>
        <pc:cxnChg chg="add">
          <ac:chgData name="Nathan Altair Krikawa" userId="S::nak229@nau.edu::4c578624-8c72-4009-abca-faa2160fc05b" providerId="AD" clId="Web-{15C90B33-FFBC-C0BF-E888-99CF8B35A0B5}" dt="2024-12-05T02:42:55.076" v="940"/>
          <ac:cxnSpMkLst>
            <pc:docMk/>
            <pc:sldMk cId="3600859688" sldId="286"/>
            <ac:cxnSpMk id="22" creationId="{54CFDEC7-C147-66E2-2FDD-2582D8F26CA6}"/>
          </ac:cxnSpMkLst>
        </pc:cxnChg>
        <pc:cxnChg chg="add mod">
          <ac:chgData name="Nathan Altair Krikawa" userId="S::nak229@nau.edu::4c578624-8c72-4009-abca-faa2160fc05b" providerId="AD" clId="Web-{15C90B33-FFBC-C0BF-E888-99CF8B35A0B5}" dt="2024-12-05T02:43:04.030" v="943" actId="1076"/>
          <ac:cxnSpMkLst>
            <pc:docMk/>
            <pc:sldMk cId="3600859688" sldId="286"/>
            <ac:cxnSpMk id="23" creationId="{FF5CF227-0335-0F2E-69E6-0502B0815B51}"/>
          </ac:cxnSpMkLst>
        </pc:cxnChg>
        <pc:cxnChg chg="add mod">
          <ac:chgData name="Nathan Altair Krikawa" userId="S::nak229@nau.edu::4c578624-8c72-4009-abca-faa2160fc05b" providerId="AD" clId="Web-{15C90B33-FFBC-C0BF-E888-99CF8B35A0B5}" dt="2024-12-05T02:43:07.155" v="945" actId="1076"/>
          <ac:cxnSpMkLst>
            <pc:docMk/>
            <pc:sldMk cId="3600859688" sldId="286"/>
            <ac:cxnSpMk id="24" creationId="{F0EFB517-66FC-45E4-D00D-C4193FF43A23}"/>
          </ac:cxnSpMkLst>
        </pc:cxnChg>
      </pc:sldChg>
      <pc:sldChg chg="addSp delSp modSp add replId">
        <pc:chgData name="Nathan Altair Krikawa" userId="S::nak229@nau.edu::4c578624-8c72-4009-abca-faa2160fc05b" providerId="AD" clId="Web-{15C90B33-FFBC-C0BF-E888-99CF8B35A0B5}" dt="2024-12-05T02:55:19.382" v="2190"/>
        <pc:sldMkLst>
          <pc:docMk/>
          <pc:sldMk cId="367964023" sldId="287"/>
        </pc:sldMkLst>
        <pc:spChg chg="mod">
          <ac:chgData name="Nathan Altair Krikawa" userId="S::nak229@nau.edu::4c578624-8c72-4009-abca-faa2160fc05b" providerId="AD" clId="Web-{15C90B33-FFBC-C0BF-E888-99CF8B35A0B5}" dt="2024-12-05T02:54:53.272" v="2188" actId="20577"/>
          <ac:spMkLst>
            <pc:docMk/>
            <pc:sldMk cId="367964023" sldId="287"/>
            <ac:spMk id="8" creationId="{1ED28C15-29F3-D49C-A207-B1509696375D}"/>
          </ac:spMkLst>
        </pc:spChg>
        <pc:spChg chg="del">
          <ac:chgData name="Nathan Altair Krikawa" userId="S::nak229@nau.edu::4c578624-8c72-4009-abca-faa2160fc05b" providerId="AD" clId="Web-{15C90B33-FFBC-C0BF-E888-99CF8B35A0B5}" dt="2024-12-05T02:44:17.720" v="1020"/>
          <ac:spMkLst>
            <pc:docMk/>
            <pc:sldMk cId="367964023" sldId="287"/>
            <ac:spMk id="16" creationId="{B22FC28A-67D7-06A0-C72A-0907EE9A755B}"/>
          </ac:spMkLst>
        </pc:spChg>
        <pc:spChg chg="del">
          <ac:chgData name="Nathan Altair Krikawa" userId="S::nak229@nau.edu::4c578624-8c72-4009-abca-faa2160fc05b" providerId="AD" clId="Web-{15C90B33-FFBC-C0BF-E888-99CF8B35A0B5}" dt="2024-12-05T02:44:17.720" v="1019"/>
          <ac:spMkLst>
            <pc:docMk/>
            <pc:sldMk cId="367964023" sldId="287"/>
            <ac:spMk id="17" creationId="{140C5BE3-9AA9-97C1-3132-A5535A4E97DA}"/>
          </ac:spMkLst>
        </pc:spChg>
        <pc:spChg chg="del">
          <ac:chgData name="Nathan Altair Krikawa" userId="S::nak229@nau.edu::4c578624-8c72-4009-abca-faa2160fc05b" providerId="AD" clId="Web-{15C90B33-FFBC-C0BF-E888-99CF8B35A0B5}" dt="2024-12-05T02:44:17.720" v="1018"/>
          <ac:spMkLst>
            <pc:docMk/>
            <pc:sldMk cId="367964023" sldId="287"/>
            <ac:spMk id="18" creationId="{F6031DA5-07C6-8B32-D73E-5B8F801D5111}"/>
          </ac:spMkLst>
        </pc:spChg>
        <pc:picChg chg="add mod">
          <ac:chgData name="Nathan Altair Krikawa" userId="S::nak229@nau.edu::4c578624-8c72-4009-abca-faa2160fc05b" providerId="AD" clId="Web-{15C90B33-FFBC-C0BF-E888-99CF8B35A0B5}" dt="2024-12-05T02:45:40.941" v="1034" actId="1076"/>
          <ac:picMkLst>
            <pc:docMk/>
            <pc:sldMk cId="367964023" sldId="287"/>
            <ac:picMk id="2" creationId="{74369C58-4047-DF65-9C73-D093AD7C1F1B}"/>
          </ac:picMkLst>
        </pc:picChg>
        <pc:picChg chg="add mod ord">
          <ac:chgData name="Nathan Altair Krikawa" userId="S::nak229@nau.edu::4c578624-8c72-4009-abca-faa2160fc05b" providerId="AD" clId="Web-{15C90B33-FFBC-C0BF-E888-99CF8B35A0B5}" dt="2024-12-05T02:45:46.285" v="1036" actId="1076"/>
          <ac:picMkLst>
            <pc:docMk/>
            <pc:sldMk cId="367964023" sldId="287"/>
            <ac:picMk id="3" creationId="{907027C2-B43C-9BA1-B899-742F0952E948}"/>
          </ac:picMkLst>
        </pc:picChg>
        <pc:picChg chg="del">
          <ac:chgData name="Nathan Altair Krikawa" userId="S::nak229@nau.edu::4c578624-8c72-4009-abca-faa2160fc05b" providerId="AD" clId="Web-{15C90B33-FFBC-C0BF-E888-99CF8B35A0B5}" dt="2024-12-05T02:44:17.720" v="1024"/>
          <ac:picMkLst>
            <pc:docMk/>
            <pc:sldMk cId="367964023" sldId="287"/>
            <ac:picMk id="10" creationId="{99872496-423B-775A-0F56-707D11DB1291}"/>
          </ac:picMkLst>
        </pc:picChg>
        <pc:picChg chg="del">
          <ac:chgData name="Nathan Altair Krikawa" userId="S::nak229@nau.edu::4c578624-8c72-4009-abca-faa2160fc05b" providerId="AD" clId="Web-{15C90B33-FFBC-C0BF-E888-99CF8B35A0B5}" dt="2024-12-05T02:44:17.720" v="1022"/>
          <ac:picMkLst>
            <pc:docMk/>
            <pc:sldMk cId="367964023" sldId="287"/>
            <ac:picMk id="12" creationId="{9FAD7746-3724-0D41-A748-B25C4B5EAAA1}"/>
          </ac:picMkLst>
        </pc:picChg>
        <pc:picChg chg="del">
          <ac:chgData name="Nathan Altair Krikawa" userId="S::nak229@nau.edu::4c578624-8c72-4009-abca-faa2160fc05b" providerId="AD" clId="Web-{15C90B33-FFBC-C0BF-E888-99CF8B35A0B5}" dt="2024-12-05T02:44:17.720" v="1021"/>
          <ac:picMkLst>
            <pc:docMk/>
            <pc:sldMk cId="367964023" sldId="287"/>
            <ac:picMk id="13" creationId="{2D9766CC-4960-9748-36BE-EEE892B8C305}"/>
          </ac:picMkLst>
        </pc:picChg>
        <pc:inkChg chg="add">
          <ac:chgData name="Nathan Altair Krikawa" userId="S::nak229@nau.edu::4c578624-8c72-4009-abca-faa2160fc05b" providerId="AD" clId="Web-{15C90B33-FFBC-C0BF-E888-99CF8B35A0B5}" dt="2024-12-05T02:55:16.148" v="2189"/>
          <ac:inkMkLst>
            <pc:docMk/>
            <pc:sldMk cId="367964023" sldId="287"/>
            <ac:inkMk id="4" creationId="{11873305-BA67-E541-438E-C6A8183D5399}"/>
          </ac:inkMkLst>
        </pc:inkChg>
        <pc:inkChg chg="add">
          <ac:chgData name="Nathan Altair Krikawa" userId="S::nak229@nau.edu::4c578624-8c72-4009-abca-faa2160fc05b" providerId="AD" clId="Web-{15C90B33-FFBC-C0BF-E888-99CF8B35A0B5}" dt="2024-12-05T02:55:19.382" v="2190"/>
          <ac:inkMkLst>
            <pc:docMk/>
            <pc:sldMk cId="367964023" sldId="287"/>
            <ac:inkMk id="7" creationId="{EF6D446E-3EC9-F076-7230-4707D1B7D704}"/>
          </ac:inkMkLst>
        </pc:inkChg>
        <pc:cxnChg chg="del">
          <ac:chgData name="Nathan Altair Krikawa" userId="S::nak229@nau.edu::4c578624-8c72-4009-abca-faa2160fc05b" providerId="AD" clId="Web-{15C90B33-FFBC-C0BF-E888-99CF8B35A0B5}" dt="2024-12-05T02:44:17.720" v="1023"/>
          <ac:cxnSpMkLst>
            <pc:docMk/>
            <pc:sldMk cId="367964023" sldId="287"/>
            <ac:cxnSpMk id="11" creationId="{78614775-66D0-1EEA-D755-7A5589DFCCB2}"/>
          </ac:cxnSpMkLst>
        </pc:cxnChg>
        <pc:cxnChg chg="del">
          <ac:chgData name="Nathan Altair Krikawa" userId="S::nak229@nau.edu::4c578624-8c72-4009-abca-faa2160fc05b" providerId="AD" clId="Web-{15C90B33-FFBC-C0BF-E888-99CF8B35A0B5}" dt="2024-12-05T02:44:17.720" v="1017"/>
          <ac:cxnSpMkLst>
            <pc:docMk/>
            <pc:sldMk cId="367964023" sldId="287"/>
            <ac:cxnSpMk id="20" creationId="{0750CFAE-7F69-304F-85F7-8D991E769F00}"/>
          </ac:cxnSpMkLst>
        </pc:cxnChg>
        <pc:cxnChg chg="del">
          <ac:chgData name="Nathan Altair Krikawa" userId="S::nak229@nau.edu::4c578624-8c72-4009-abca-faa2160fc05b" providerId="AD" clId="Web-{15C90B33-FFBC-C0BF-E888-99CF8B35A0B5}" dt="2024-12-05T02:44:17.720" v="1016"/>
          <ac:cxnSpMkLst>
            <pc:docMk/>
            <pc:sldMk cId="367964023" sldId="287"/>
            <ac:cxnSpMk id="21" creationId="{AA53FD97-3CA8-C074-16FD-BA981CFAADC3}"/>
          </ac:cxnSpMkLst>
        </pc:cxnChg>
        <pc:cxnChg chg="del">
          <ac:chgData name="Nathan Altair Krikawa" userId="S::nak229@nau.edu::4c578624-8c72-4009-abca-faa2160fc05b" providerId="AD" clId="Web-{15C90B33-FFBC-C0BF-E888-99CF8B35A0B5}" dt="2024-12-05T02:44:17.720" v="1015"/>
          <ac:cxnSpMkLst>
            <pc:docMk/>
            <pc:sldMk cId="367964023" sldId="287"/>
            <ac:cxnSpMk id="22" creationId="{54CFDEC7-C147-66E2-2FDD-2582D8F26CA6}"/>
          </ac:cxnSpMkLst>
        </pc:cxnChg>
        <pc:cxnChg chg="del">
          <ac:chgData name="Nathan Altair Krikawa" userId="S::nak229@nau.edu::4c578624-8c72-4009-abca-faa2160fc05b" providerId="AD" clId="Web-{15C90B33-FFBC-C0BF-E888-99CF8B35A0B5}" dt="2024-12-05T02:44:17.720" v="1014"/>
          <ac:cxnSpMkLst>
            <pc:docMk/>
            <pc:sldMk cId="367964023" sldId="287"/>
            <ac:cxnSpMk id="23" creationId="{FF5CF227-0335-0F2E-69E6-0502B0815B51}"/>
          </ac:cxnSpMkLst>
        </pc:cxnChg>
        <pc:cxnChg chg="del">
          <ac:chgData name="Nathan Altair Krikawa" userId="S::nak229@nau.edu::4c578624-8c72-4009-abca-faa2160fc05b" providerId="AD" clId="Web-{15C90B33-FFBC-C0BF-E888-99CF8B35A0B5}" dt="2024-12-05T02:44:17.720" v="1013"/>
          <ac:cxnSpMkLst>
            <pc:docMk/>
            <pc:sldMk cId="367964023" sldId="287"/>
            <ac:cxnSpMk id="24" creationId="{F0EFB517-66FC-45E4-D00D-C4193FF43A23}"/>
          </ac:cxnSpMkLst>
        </pc:cxnChg>
      </pc:sldChg>
    </pc:docChg>
  </pc:docChgLst>
  <pc:docChgLst>
    <pc:chgData name="Nolan Paul Hann" userId="S::nph46@nau.edu::9c82315a-a9c6-4f7b-931a-9af9b35204cf" providerId="AD" clId="Web-{02E2C5BD-5768-5B4C-11D6-B5DC75F8E66C}"/>
    <pc:docChg chg="modSld">
      <pc:chgData name="Nolan Paul Hann" userId="S::nph46@nau.edu::9c82315a-a9c6-4f7b-931a-9af9b35204cf" providerId="AD" clId="Web-{02E2C5BD-5768-5B4C-11D6-B5DC75F8E66C}" dt="2024-11-13T23:57:16.495" v="216"/>
      <pc:docMkLst>
        <pc:docMk/>
      </pc:docMkLst>
      <pc:sldChg chg="modSp">
        <pc:chgData name="Nolan Paul Hann" userId="S::nph46@nau.edu::9c82315a-a9c6-4f7b-931a-9af9b35204cf" providerId="AD" clId="Web-{02E2C5BD-5768-5B4C-11D6-B5DC75F8E66C}" dt="2024-11-13T23:57:01.369" v="211" actId="20577"/>
        <pc:sldMkLst>
          <pc:docMk/>
          <pc:sldMk cId="3006662063" sldId="274"/>
        </pc:sldMkLst>
      </pc:sldChg>
      <pc:sldChg chg="delSp modSp">
        <pc:chgData name="Nolan Paul Hann" userId="S::nph46@nau.edu::9c82315a-a9c6-4f7b-931a-9af9b35204cf" providerId="AD" clId="Web-{02E2C5BD-5768-5B4C-11D6-B5DC75F8E66C}" dt="2024-11-13T23:57:16.495" v="216"/>
        <pc:sldMkLst>
          <pc:docMk/>
          <pc:sldMk cId="1245446493" sldId="276"/>
        </pc:sldMkLst>
      </pc:sldChg>
    </pc:docChg>
  </pc:docChgLst>
  <pc:docChgLst>
    <pc:chgData name="Nathan Altair Krikawa" userId="S::nak229@nau.edu::4c578624-8c72-4009-abca-faa2160fc05b" providerId="AD" clId="Web-{498E1990-2292-87B9-6E2F-47C92D18A3C2}"/>
    <pc:docChg chg="addSld delSld modSld sldOrd">
      <pc:chgData name="Nathan Altair Krikawa" userId="S::nak229@nau.edu::4c578624-8c72-4009-abca-faa2160fc05b" providerId="AD" clId="Web-{498E1990-2292-87B9-6E2F-47C92D18A3C2}" dt="2024-12-04T23:22:14.903" v="72"/>
      <pc:docMkLst>
        <pc:docMk/>
      </pc:docMkLst>
      <pc:sldChg chg="modSp">
        <pc:chgData name="Nathan Altair Krikawa" userId="S::nak229@nau.edu::4c578624-8c72-4009-abca-faa2160fc05b" providerId="AD" clId="Web-{498E1990-2292-87B9-6E2F-47C92D18A3C2}" dt="2024-12-04T21:41:10.387" v="2" actId="20577"/>
        <pc:sldMkLst>
          <pc:docMk/>
          <pc:sldMk cId="4014885047" sldId="264"/>
        </pc:sldMkLst>
        <pc:spChg chg="mod">
          <ac:chgData name="Nathan Altair Krikawa" userId="S::nak229@nau.edu::4c578624-8c72-4009-abca-faa2160fc05b" providerId="AD" clId="Web-{498E1990-2292-87B9-6E2F-47C92D18A3C2}" dt="2024-12-04T21:41:10.387" v="2" actId="20577"/>
          <ac:spMkLst>
            <pc:docMk/>
            <pc:sldMk cId="4014885047" sldId="264"/>
            <ac:spMk id="2" creationId="{9B50D50C-EE1C-F542-BF61-736210620F87}"/>
          </ac:spMkLst>
        </pc:spChg>
      </pc:sldChg>
      <pc:sldChg chg="delSp add replId">
        <pc:chgData name="Nathan Altair Krikawa" userId="S::nak229@nau.edu::4c578624-8c72-4009-abca-faa2160fc05b" providerId="AD" clId="Web-{498E1990-2292-87B9-6E2F-47C92D18A3C2}" dt="2024-12-04T21:42:09.624" v="5"/>
        <pc:sldMkLst>
          <pc:docMk/>
          <pc:sldMk cId="485016254" sldId="277"/>
        </pc:sldMkLst>
        <pc:spChg chg="del">
          <ac:chgData name="Nathan Altair Krikawa" userId="S::nak229@nau.edu::4c578624-8c72-4009-abca-faa2160fc05b" providerId="AD" clId="Web-{498E1990-2292-87B9-6E2F-47C92D18A3C2}" dt="2024-12-04T21:42:09.624" v="5"/>
          <ac:spMkLst>
            <pc:docMk/>
            <pc:sldMk cId="485016254" sldId="277"/>
            <ac:spMk id="3" creationId="{EC8CE7D6-A5DB-D5C7-28E0-6FDA7E39C55D}"/>
          </ac:spMkLst>
        </pc:spChg>
        <pc:picChg chg="del">
          <ac:chgData name="Nathan Altair Krikawa" userId="S::nak229@nau.edu::4c578624-8c72-4009-abca-faa2160fc05b" providerId="AD" clId="Web-{498E1990-2292-87B9-6E2F-47C92D18A3C2}" dt="2024-12-04T21:42:07.873" v="4"/>
          <ac:picMkLst>
            <pc:docMk/>
            <pc:sldMk cId="485016254" sldId="277"/>
            <ac:picMk id="2" creationId="{63CE0C0E-F86A-F591-4DF6-0A608C401EF4}"/>
          </ac:picMkLst>
        </pc:picChg>
      </pc:sldChg>
      <pc:sldChg chg="addSp delSp modSp del">
        <pc:chgData name="Nathan Altair Krikawa" userId="S::nak229@nau.edu::4c578624-8c72-4009-abca-faa2160fc05b" providerId="AD" clId="Web-{498E1990-2292-87B9-6E2F-47C92D18A3C2}" dt="2024-12-04T23:10:16.334" v="44"/>
        <pc:sldMkLst>
          <pc:docMk/>
          <pc:sldMk cId="2921324767" sldId="280"/>
        </pc:sldMkLst>
        <pc:graphicFrameChg chg="del">
          <ac:chgData name="Nathan Altair Krikawa" userId="S::nak229@nau.edu::4c578624-8c72-4009-abca-faa2160fc05b" providerId="AD" clId="Web-{498E1990-2292-87B9-6E2F-47C92D18A3C2}" dt="2024-12-04T22:18:55.204" v="9"/>
          <ac:graphicFrameMkLst>
            <pc:docMk/>
            <pc:sldMk cId="2921324767" sldId="280"/>
            <ac:graphicFrameMk id="4" creationId="{15291895-DE87-7945-70D9-C03712ED33BF}"/>
          </ac:graphicFrameMkLst>
        </pc:graphicFrameChg>
        <pc:graphicFrameChg chg="del">
          <ac:chgData name="Nathan Altair Krikawa" userId="S::nak229@nau.edu::4c578624-8c72-4009-abca-faa2160fc05b" providerId="AD" clId="Web-{498E1990-2292-87B9-6E2F-47C92D18A3C2}" dt="2024-12-04T22:18:55.204" v="8"/>
          <ac:graphicFrameMkLst>
            <pc:docMk/>
            <pc:sldMk cId="2921324767" sldId="280"/>
            <ac:graphicFrameMk id="8" creationId="{192DE423-7E8C-A85B-D86C-DAE99311A161}"/>
          </ac:graphicFrameMkLst>
        </pc:graphicFrameChg>
        <pc:graphicFrameChg chg="del">
          <ac:chgData name="Nathan Altair Krikawa" userId="S::nak229@nau.edu::4c578624-8c72-4009-abca-faa2160fc05b" providerId="AD" clId="Web-{498E1990-2292-87B9-6E2F-47C92D18A3C2}" dt="2024-12-04T22:18:55.204" v="7"/>
          <ac:graphicFrameMkLst>
            <pc:docMk/>
            <pc:sldMk cId="2921324767" sldId="280"/>
            <ac:graphicFrameMk id="10" creationId="{5FBCD815-F4DA-6A65-44EF-82663CFD564E}"/>
          </ac:graphicFrameMkLst>
        </pc:graphicFrameChg>
        <pc:graphicFrameChg chg="del">
          <ac:chgData name="Nathan Altair Krikawa" userId="S::nak229@nau.edu::4c578624-8c72-4009-abca-faa2160fc05b" providerId="AD" clId="Web-{498E1990-2292-87B9-6E2F-47C92D18A3C2}" dt="2024-12-04T22:18:55.204" v="6"/>
          <ac:graphicFrameMkLst>
            <pc:docMk/>
            <pc:sldMk cId="2921324767" sldId="280"/>
            <ac:graphicFrameMk id="11" creationId="{A89A6E58-2D48-FF4C-CCD1-4B2CFF1E44FB}"/>
          </ac:graphicFrameMkLst>
        </pc:graphicFrameChg>
        <pc:picChg chg="add mod">
          <ac:chgData name="Nathan Altair Krikawa" userId="S::nak229@nau.edu::4c578624-8c72-4009-abca-faa2160fc05b" providerId="AD" clId="Web-{498E1990-2292-87B9-6E2F-47C92D18A3C2}" dt="2024-12-04T22:50:46.282" v="30" actId="14100"/>
          <ac:picMkLst>
            <pc:docMk/>
            <pc:sldMk cId="2921324767" sldId="280"/>
            <ac:picMk id="2" creationId="{00498B88-50FF-9D00-9E57-ECC2296F4490}"/>
          </ac:picMkLst>
        </pc:picChg>
        <pc:picChg chg="add del mod ord">
          <ac:chgData name="Nathan Altair Krikawa" userId="S::nak229@nau.edu::4c578624-8c72-4009-abca-faa2160fc05b" providerId="AD" clId="Web-{498E1990-2292-87B9-6E2F-47C92D18A3C2}" dt="2024-12-04T22:50:18.218" v="25"/>
          <ac:picMkLst>
            <pc:docMk/>
            <pc:sldMk cId="2921324767" sldId="280"/>
            <ac:picMk id="3" creationId="{BDBD9F89-7392-BFAD-2039-21D6D6DB7363}"/>
          </ac:picMkLst>
        </pc:picChg>
        <pc:picChg chg="add mod ord">
          <ac:chgData name="Nathan Altair Krikawa" userId="S::nak229@nau.edu::4c578624-8c72-4009-abca-faa2160fc05b" providerId="AD" clId="Web-{498E1990-2292-87B9-6E2F-47C92D18A3C2}" dt="2024-12-04T22:50:41.469" v="29"/>
          <ac:picMkLst>
            <pc:docMk/>
            <pc:sldMk cId="2921324767" sldId="280"/>
            <ac:picMk id="4" creationId="{FCB75BAB-EEAB-B457-A957-B04845C01A95}"/>
          </ac:picMkLst>
        </pc:picChg>
      </pc:sldChg>
      <pc:sldChg chg="addSp delSp modSp add replId">
        <pc:chgData name="Nathan Altair Krikawa" userId="S::nak229@nau.edu::4c578624-8c72-4009-abca-faa2160fc05b" providerId="AD" clId="Web-{498E1990-2292-87B9-6E2F-47C92D18A3C2}" dt="2024-12-04T23:10:32.459" v="52" actId="1076"/>
        <pc:sldMkLst>
          <pc:docMk/>
          <pc:sldMk cId="3616102936" sldId="282"/>
        </pc:sldMkLst>
        <pc:picChg chg="del">
          <ac:chgData name="Nathan Altair Krikawa" userId="S::nak229@nau.edu::4c578624-8c72-4009-abca-faa2160fc05b" providerId="AD" clId="Web-{498E1990-2292-87B9-6E2F-47C92D18A3C2}" dt="2024-12-04T23:07:30.703" v="32"/>
          <ac:picMkLst>
            <pc:docMk/>
            <pc:sldMk cId="3616102936" sldId="282"/>
            <ac:picMk id="2" creationId="{00498B88-50FF-9D00-9E57-ECC2296F4490}"/>
          </ac:picMkLst>
        </pc:picChg>
        <pc:picChg chg="add mod">
          <ac:chgData name="Nathan Altair Krikawa" userId="S::nak229@nau.edu::4c578624-8c72-4009-abca-faa2160fc05b" providerId="AD" clId="Web-{498E1990-2292-87B9-6E2F-47C92D18A3C2}" dt="2024-12-04T23:10:28.693" v="50" actId="1076"/>
          <ac:picMkLst>
            <pc:docMk/>
            <pc:sldMk cId="3616102936" sldId="282"/>
            <ac:picMk id="3" creationId="{E0EBA8F3-926D-9EE9-27B1-60A795D0B0D4}"/>
          </ac:picMkLst>
        </pc:picChg>
        <pc:picChg chg="del">
          <ac:chgData name="Nathan Altair Krikawa" userId="S::nak229@nau.edu::4c578624-8c72-4009-abca-faa2160fc05b" providerId="AD" clId="Web-{498E1990-2292-87B9-6E2F-47C92D18A3C2}" dt="2024-12-04T23:07:37.938" v="33"/>
          <ac:picMkLst>
            <pc:docMk/>
            <pc:sldMk cId="3616102936" sldId="282"/>
            <ac:picMk id="4" creationId="{FCB75BAB-EEAB-B457-A957-B04845C01A95}"/>
          </ac:picMkLst>
        </pc:picChg>
        <pc:picChg chg="add mod">
          <ac:chgData name="Nathan Altair Krikawa" userId="S::nak229@nau.edu::4c578624-8c72-4009-abca-faa2160fc05b" providerId="AD" clId="Web-{498E1990-2292-87B9-6E2F-47C92D18A3C2}" dt="2024-12-04T23:10:32.459" v="52" actId="1076"/>
          <ac:picMkLst>
            <pc:docMk/>
            <pc:sldMk cId="3616102936" sldId="282"/>
            <ac:picMk id="7" creationId="{AA057B8B-CC67-D32D-F3B2-DF40EF0E3A07}"/>
          </ac:picMkLst>
        </pc:picChg>
      </pc:sldChg>
      <pc:sldChg chg="addSp delSp modSp add ord replId">
        <pc:chgData name="Nathan Altair Krikawa" userId="S::nak229@nau.edu::4c578624-8c72-4009-abca-faa2160fc05b" providerId="AD" clId="Web-{498E1990-2292-87B9-6E2F-47C92D18A3C2}" dt="2024-12-04T23:16:17.345" v="68" actId="1076"/>
        <pc:sldMkLst>
          <pc:docMk/>
          <pc:sldMk cId="1709464495" sldId="283"/>
        </pc:sldMkLst>
        <pc:picChg chg="mod">
          <ac:chgData name="Nathan Altair Krikawa" userId="S::nak229@nau.edu::4c578624-8c72-4009-abca-faa2160fc05b" providerId="AD" clId="Web-{498E1990-2292-87B9-6E2F-47C92D18A3C2}" dt="2024-12-04T23:16:17.313" v="67" actId="1076"/>
          <ac:picMkLst>
            <pc:docMk/>
            <pc:sldMk cId="1709464495" sldId="283"/>
            <ac:picMk id="2" creationId="{00498B88-50FF-9D00-9E57-ECC2296F4490}"/>
          </ac:picMkLst>
        </pc:picChg>
        <pc:picChg chg="add del mod ord">
          <ac:chgData name="Nathan Altair Krikawa" userId="S::nak229@nau.edu::4c578624-8c72-4009-abca-faa2160fc05b" providerId="AD" clId="Web-{498E1990-2292-87B9-6E2F-47C92D18A3C2}" dt="2024-12-04T23:15:41.281" v="58"/>
          <ac:picMkLst>
            <pc:docMk/>
            <pc:sldMk cId="1709464495" sldId="283"/>
            <ac:picMk id="3" creationId="{0FB4EBAA-0F37-568D-1518-308B35A78E03}"/>
          </ac:picMkLst>
        </pc:picChg>
        <pc:picChg chg="del mod">
          <ac:chgData name="Nathan Altair Krikawa" userId="S::nak229@nau.edu::4c578624-8c72-4009-abca-faa2160fc05b" providerId="AD" clId="Web-{498E1990-2292-87B9-6E2F-47C92D18A3C2}" dt="2024-12-04T23:15:12.937" v="57"/>
          <ac:picMkLst>
            <pc:docMk/>
            <pc:sldMk cId="1709464495" sldId="283"/>
            <ac:picMk id="4" creationId="{FCB75BAB-EEAB-B457-A957-B04845C01A95}"/>
          </ac:picMkLst>
        </pc:picChg>
        <pc:picChg chg="add mod ord">
          <ac:chgData name="Nathan Altair Krikawa" userId="S::nak229@nau.edu::4c578624-8c72-4009-abca-faa2160fc05b" providerId="AD" clId="Web-{498E1990-2292-87B9-6E2F-47C92D18A3C2}" dt="2024-12-04T23:16:17.345" v="68" actId="1076"/>
          <ac:picMkLst>
            <pc:docMk/>
            <pc:sldMk cId="1709464495" sldId="283"/>
            <ac:picMk id="7" creationId="{AE1344DB-DACE-75A0-03C4-395A76594EEB}"/>
          </ac:picMkLst>
        </pc:picChg>
      </pc:sldChg>
      <pc:sldChg chg="addSp modSp">
        <pc:chgData name="Nathan Altair Krikawa" userId="S::nak229@nau.edu::4c578624-8c72-4009-abca-faa2160fc05b" providerId="AD" clId="Web-{498E1990-2292-87B9-6E2F-47C92D18A3C2}" dt="2024-12-04T23:22:14.903" v="72"/>
        <pc:sldMkLst>
          <pc:docMk/>
          <pc:sldMk cId="1497667495" sldId="284"/>
        </pc:sldMkLst>
        <pc:picChg chg="add mod">
          <ac:chgData name="Nathan Altair Krikawa" userId="S::nak229@nau.edu::4c578624-8c72-4009-abca-faa2160fc05b" providerId="AD" clId="Web-{498E1990-2292-87B9-6E2F-47C92D18A3C2}" dt="2024-12-04T23:20:20.634" v="69"/>
          <ac:picMkLst>
            <pc:docMk/>
            <pc:sldMk cId="1497667495" sldId="284"/>
            <ac:picMk id="4" creationId="{4DC827AD-9426-A0AA-D9A0-DD016635DDC1}"/>
          </ac:picMkLst>
        </pc:picChg>
        <pc:picChg chg="add mod">
          <ac:chgData name="Nathan Altair Krikawa" userId="S::nak229@nau.edu::4c578624-8c72-4009-abca-faa2160fc05b" providerId="AD" clId="Web-{498E1990-2292-87B9-6E2F-47C92D18A3C2}" dt="2024-12-04T23:21:21.635" v="70"/>
          <ac:picMkLst>
            <pc:docMk/>
            <pc:sldMk cId="1497667495" sldId="284"/>
            <ac:picMk id="7" creationId="{11A0D6BD-281B-1BBF-548A-276ACAE796F2}"/>
          </ac:picMkLst>
        </pc:picChg>
        <pc:picChg chg="add mod">
          <ac:chgData name="Nathan Altair Krikawa" userId="S::nak229@nau.edu::4c578624-8c72-4009-abca-faa2160fc05b" providerId="AD" clId="Web-{498E1990-2292-87B9-6E2F-47C92D18A3C2}" dt="2024-12-04T23:21:50.058" v="71"/>
          <ac:picMkLst>
            <pc:docMk/>
            <pc:sldMk cId="1497667495" sldId="284"/>
            <ac:picMk id="8" creationId="{E2E9A93D-373A-05E2-A4E7-E28CC0FDE904}"/>
          </ac:picMkLst>
        </pc:picChg>
        <pc:picChg chg="add mod">
          <ac:chgData name="Nathan Altair Krikawa" userId="S::nak229@nau.edu::4c578624-8c72-4009-abca-faa2160fc05b" providerId="AD" clId="Web-{498E1990-2292-87B9-6E2F-47C92D18A3C2}" dt="2024-12-04T23:22:14.903" v="72"/>
          <ac:picMkLst>
            <pc:docMk/>
            <pc:sldMk cId="1497667495" sldId="284"/>
            <ac:picMk id="12" creationId="{8AEBCD79-D921-721A-49F3-BB7A64AB6C5B}"/>
          </ac:picMkLst>
        </pc:picChg>
      </pc:sldChg>
    </pc:docChg>
  </pc:docChgLst>
  <pc:docChgLst>
    <pc:chgData name="Nathan Altair Krikawa" userId="4c578624-8c72-4009-abca-faa2160fc05b" providerId="ADAL" clId="{7CA8D50E-9804-447B-B1D1-AC52534E6478}"/>
    <pc:docChg chg="undo custSel addSld delSld modSld sldOrd">
      <pc:chgData name="Nathan Altair Krikawa" userId="4c578624-8c72-4009-abca-faa2160fc05b" providerId="ADAL" clId="{7CA8D50E-9804-447B-B1D1-AC52534E6478}" dt="2024-12-05T01:27:38.995" v="1410"/>
      <pc:docMkLst>
        <pc:docMk/>
      </pc:docMkLst>
      <pc:sldChg chg="addSp delSp modSp mod">
        <pc:chgData name="Nathan Altair Krikawa" userId="4c578624-8c72-4009-abca-faa2160fc05b" providerId="ADAL" clId="{7CA8D50E-9804-447B-B1D1-AC52534E6478}" dt="2024-12-04T21:44:52.904" v="4" actId="478"/>
        <pc:sldMkLst>
          <pc:docMk/>
          <pc:sldMk cId="4014885047" sldId="264"/>
        </pc:sldMkLst>
        <pc:graphicFrameChg chg="add del modGraphic">
          <ac:chgData name="Nathan Altair Krikawa" userId="4c578624-8c72-4009-abca-faa2160fc05b" providerId="ADAL" clId="{7CA8D50E-9804-447B-B1D1-AC52534E6478}" dt="2024-12-04T21:44:52.904" v="4" actId="478"/>
          <ac:graphicFrameMkLst>
            <pc:docMk/>
            <pc:sldMk cId="4014885047" sldId="264"/>
            <ac:graphicFrameMk id="3" creationId="{70A2B28F-D283-9E47-E38C-0194BC5F9CDB}"/>
          </ac:graphicFrameMkLst>
        </pc:graphicFrameChg>
      </pc:sldChg>
      <pc:sldChg chg="modSp mod ord">
        <pc:chgData name="Nathan Altair Krikawa" userId="4c578624-8c72-4009-abca-faa2160fc05b" providerId="ADAL" clId="{7CA8D50E-9804-447B-B1D1-AC52534E6478}" dt="2024-12-05T01:27:38.995" v="1410"/>
        <pc:sldMkLst>
          <pc:docMk/>
          <pc:sldMk cId="3235378086" sldId="271"/>
        </pc:sldMkLst>
        <pc:spChg chg="mod">
          <ac:chgData name="Nathan Altair Krikawa" userId="4c578624-8c72-4009-abca-faa2160fc05b" providerId="ADAL" clId="{7CA8D50E-9804-447B-B1D1-AC52534E6478}" dt="2024-12-04T23:50:16.092" v="1408" actId="20577"/>
          <ac:spMkLst>
            <pc:docMk/>
            <pc:sldMk cId="3235378086" sldId="271"/>
            <ac:spMk id="4" creationId="{AF89B0B4-79E0-4176-6E18-974BF9D48EFA}"/>
          </ac:spMkLst>
        </pc:spChg>
      </pc:sldChg>
      <pc:sldChg chg="del">
        <pc:chgData name="Nathan Altair Krikawa" userId="4c578624-8c72-4009-abca-faa2160fc05b" providerId="ADAL" clId="{7CA8D50E-9804-447B-B1D1-AC52534E6478}" dt="2024-12-04T22:04:47.562" v="187" actId="47"/>
        <pc:sldMkLst>
          <pc:docMk/>
          <pc:sldMk cId="2353795743" sldId="272"/>
        </pc:sldMkLst>
      </pc:sldChg>
      <pc:sldChg chg="del">
        <pc:chgData name="Nathan Altair Krikawa" userId="4c578624-8c72-4009-abca-faa2160fc05b" providerId="ADAL" clId="{7CA8D50E-9804-447B-B1D1-AC52534E6478}" dt="2024-12-04T22:01:41.919" v="155" actId="47"/>
        <pc:sldMkLst>
          <pc:docMk/>
          <pc:sldMk cId="3476500312" sldId="273"/>
        </pc:sldMkLst>
      </pc:sldChg>
      <pc:sldChg chg="del ord">
        <pc:chgData name="Nathan Altair Krikawa" userId="4c578624-8c72-4009-abca-faa2160fc05b" providerId="ADAL" clId="{7CA8D50E-9804-447B-B1D1-AC52534E6478}" dt="2024-12-04T22:01:43.566" v="156" actId="47"/>
        <pc:sldMkLst>
          <pc:docMk/>
          <pc:sldMk cId="2239486277" sldId="275"/>
        </pc:sldMkLst>
      </pc:sldChg>
      <pc:sldChg chg="del">
        <pc:chgData name="Nathan Altair Krikawa" userId="4c578624-8c72-4009-abca-faa2160fc05b" providerId="ADAL" clId="{7CA8D50E-9804-447B-B1D1-AC52534E6478}" dt="2024-12-04T22:04:47.562" v="187" actId="47"/>
        <pc:sldMkLst>
          <pc:docMk/>
          <pc:sldMk cId="1245446493" sldId="276"/>
        </pc:sldMkLst>
      </pc:sldChg>
      <pc:sldChg chg="addSp delSp modSp mod">
        <pc:chgData name="Nathan Altair Krikawa" userId="4c578624-8c72-4009-abca-faa2160fc05b" providerId="ADAL" clId="{7CA8D50E-9804-447B-B1D1-AC52534E6478}" dt="2024-12-04T22:05:01.961" v="204" actId="20577"/>
        <pc:sldMkLst>
          <pc:docMk/>
          <pc:sldMk cId="485016254" sldId="277"/>
        </pc:sldMkLst>
        <pc:spChg chg="mod">
          <ac:chgData name="Nathan Altair Krikawa" userId="4c578624-8c72-4009-abca-faa2160fc05b" providerId="ADAL" clId="{7CA8D50E-9804-447B-B1D1-AC52534E6478}" dt="2024-12-04T22:05:01.961" v="204" actId="20577"/>
          <ac:spMkLst>
            <pc:docMk/>
            <pc:sldMk cId="485016254" sldId="277"/>
            <ac:spMk id="6" creationId="{CC2367EF-5E84-C020-EE59-AA0F48393E59}"/>
          </ac:spMkLst>
        </pc:spChg>
        <pc:graphicFrameChg chg="add mod modGraphic">
          <ac:chgData name="Nathan Altair Krikawa" userId="4c578624-8c72-4009-abca-faa2160fc05b" providerId="ADAL" clId="{7CA8D50E-9804-447B-B1D1-AC52534E6478}" dt="2024-12-04T21:54:39.619" v="85"/>
          <ac:graphicFrameMkLst>
            <pc:docMk/>
            <pc:sldMk cId="485016254" sldId="277"/>
            <ac:graphicFrameMk id="2" creationId="{B47FBF2C-FED2-5E25-D46F-3B2B68D0A8F2}"/>
          </ac:graphicFrameMkLst>
        </pc:graphicFrameChg>
        <pc:graphicFrameChg chg="add mod modGraphic">
          <ac:chgData name="Nathan Altair Krikawa" userId="4c578624-8c72-4009-abca-faa2160fc05b" providerId="ADAL" clId="{7CA8D50E-9804-447B-B1D1-AC52534E6478}" dt="2024-12-04T21:56:10.891" v="94" actId="1076"/>
          <ac:graphicFrameMkLst>
            <pc:docMk/>
            <pc:sldMk cId="485016254" sldId="277"/>
            <ac:graphicFrameMk id="3" creationId="{69B92592-B6BD-CFC1-AB99-BCE39A876029}"/>
          </ac:graphicFrameMkLst>
        </pc:graphicFrameChg>
        <pc:graphicFrameChg chg="add del mod modGraphic">
          <ac:chgData name="Nathan Altair Krikawa" userId="4c578624-8c72-4009-abca-faa2160fc05b" providerId="ADAL" clId="{7CA8D50E-9804-447B-B1D1-AC52534E6478}" dt="2024-12-04T21:52:16.538" v="67" actId="478"/>
          <ac:graphicFrameMkLst>
            <pc:docMk/>
            <pc:sldMk cId="485016254" sldId="277"/>
            <ac:graphicFrameMk id="4" creationId="{15291895-DE87-7945-70D9-C03712ED33BF}"/>
          </ac:graphicFrameMkLst>
        </pc:graphicFrameChg>
        <pc:graphicFrameChg chg="add del modGraphic">
          <ac:chgData name="Nathan Altair Krikawa" userId="4c578624-8c72-4009-abca-faa2160fc05b" providerId="ADAL" clId="{7CA8D50E-9804-447B-B1D1-AC52534E6478}" dt="2024-12-04T21:46:59.178" v="25" actId="478"/>
          <ac:graphicFrameMkLst>
            <pc:docMk/>
            <pc:sldMk cId="485016254" sldId="277"/>
            <ac:graphicFrameMk id="7" creationId="{F41AF05A-2CFF-B2B0-4B76-FF9BBCE24C9C}"/>
          </ac:graphicFrameMkLst>
        </pc:graphicFrameChg>
        <pc:graphicFrameChg chg="add del mod modGraphic">
          <ac:chgData name="Nathan Altair Krikawa" userId="4c578624-8c72-4009-abca-faa2160fc05b" providerId="ADAL" clId="{7CA8D50E-9804-447B-B1D1-AC52534E6478}" dt="2024-12-04T21:52:18.595" v="68" actId="478"/>
          <ac:graphicFrameMkLst>
            <pc:docMk/>
            <pc:sldMk cId="485016254" sldId="277"/>
            <ac:graphicFrameMk id="8" creationId="{192DE423-7E8C-A85B-D86C-DAE99311A161}"/>
          </ac:graphicFrameMkLst>
        </pc:graphicFrameChg>
        <pc:graphicFrameChg chg="add mod modGraphic">
          <ac:chgData name="Nathan Altair Krikawa" userId="4c578624-8c72-4009-abca-faa2160fc05b" providerId="ADAL" clId="{7CA8D50E-9804-447B-B1D1-AC52534E6478}" dt="2024-12-04T21:56:31.945" v="99" actId="1076"/>
          <ac:graphicFrameMkLst>
            <pc:docMk/>
            <pc:sldMk cId="485016254" sldId="277"/>
            <ac:graphicFrameMk id="10" creationId="{32AC6046-B166-15CE-B9E1-C5BEF4A6A38A}"/>
          </ac:graphicFrameMkLst>
        </pc:graphicFrameChg>
        <pc:graphicFrameChg chg="add mod modGraphic">
          <ac:chgData name="Nathan Altair Krikawa" userId="4c578624-8c72-4009-abca-faa2160fc05b" providerId="ADAL" clId="{7CA8D50E-9804-447B-B1D1-AC52534E6478}" dt="2024-12-04T21:57:45.537" v="101" actId="1076"/>
          <ac:graphicFrameMkLst>
            <pc:docMk/>
            <pc:sldMk cId="485016254" sldId="277"/>
            <ac:graphicFrameMk id="11" creationId="{88D21C80-D078-6895-2FA2-F176B4274CD3}"/>
          </ac:graphicFrameMkLst>
        </pc:graphicFrameChg>
      </pc:sldChg>
      <pc:sldChg chg="addSp delSp modSp add mod">
        <pc:chgData name="Nathan Altair Krikawa" userId="4c578624-8c72-4009-abca-faa2160fc05b" providerId="ADAL" clId="{7CA8D50E-9804-447B-B1D1-AC52534E6478}" dt="2024-12-04T23:47:16.702" v="1288" actId="20577"/>
        <pc:sldMkLst>
          <pc:docMk/>
          <pc:sldMk cId="3096450954" sldId="278"/>
        </pc:sldMkLst>
        <pc:spChg chg="del">
          <ac:chgData name="Nathan Altair Krikawa" userId="4c578624-8c72-4009-abca-faa2160fc05b" providerId="ADAL" clId="{7CA8D50E-9804-447B-B1D1-AC52534E6478}" dt="2024-12-04T21:49:55.839" v="55" actId="478"/>
          <ac:spMkLst>
            <pc:docMk/>
            <pc:sldMk cId="3096450954" sldId="278"/>
            <ac:spMk id="10" creationId="{D0BFF685-01BA-60F1-F38D-D327585EF84E}"/>
          </ac:spMkLst>
        </pc:spChg>
        <pc:spChg chg="add mod">
          <ac:chgData name="Nathan Altair Krikawa" userId="4c578624-8c72-4009-abca-faa2160fc05b" providerId="ADAL" clId="{7CA8D50E-9804-447B-B1D1-AC52534E6478}" dt="2024-12-04T23:46:37.944" v="1260" actId="20577"/>
          <ac:spMkLst>
            <pc:docMk/>
            <pc:sldMk cId="3096450954" sldId="278"/>
            <ac:spMk id="11" creationId="{753207C0-CB61-8E4D-2FDE-9FFC23C7BAB7}"/>
          </ac:spMkLst>
        </pc:spChg>
        <pc:spChg chg="add mod">
          <ac:chgData name="Nathan Altair Krikawa" userId="4c578624-8c72-4009-abca-faa2160fc05b" providerId="ADAL" clId="{7CA8D50E-9804-447B-B1D1-AC52534E6478}" dt="2024-12-04T23:47:16.702" v="1288" actId="20577"/>
          <ac:spMkLst>
            <pc:docMk/>
            <pc:sldMk cId="3096450954" sldId="278"/>
            <ac:spMk id="12" creationId="{259F50FA-2409-4BDD-793B-6D959AE4C922}"/>
          </ac:spMkLst>
        </pc:spChg>
        <pc:spChg chg="add mod">
          <ac:chgData name="Nathan Altair Krikawa" userId="4c578624-8c72-4009-abca-faa2160fc05b" providerId="ADAL" clId="{7CA8D50E-9804-447B-B1D1-AC52534E6478}" dt="2024-12-04T23:47:13.890" v="1285" actId="20577"/>
          <ac:spMkLst>
            <pc:docMk/>
            <pc:sldMk cId="3096450954" sldId="278"/>
            <ac:spMk id="13" creationId="{C49063A9-C026-7507-9F31-0433C46B490C}"/>
          </ac:spMkLst>
        </pc:spChg>
        <pc:graphicFrameChg chg="add mod modGraphic">
          <ac:chgData name="Nathan Altair Krikawa" userId="4c578624-8c72-4009-abca-faa2160fc05b" providerId="ADAL" clId="{7CA8D50E-9804-447B-B1D1-AC52534E6478}" dt="2024-12-04T22:04:41.819" v="186" actId="1076"/>
          <ac:graphicFrameMkLst>
            <pc:docMk/>
            <pc:sldMk cId="3096450954" sldId="278"/>
            <ac:graphicFrameMk id="2" creationId="{B04FBBCD-BD35-42EE-D65B-A0A32E172AF8}"/>
          </ac:graphicFrameMkLst>
        </pc:graphicFrameChg>
        <pc:graphicFrameChg chg="add mod modGraphic">
          <ac:chgData name="Nathan Altair Krikawa" userId="4c578624-8c72-4009-abca-faa2160fc05b" providerId="ADAL" clId="{7CA8D50E-9804-447B-B1D1-AC52534E6478}" dt="2024-12-04T22:04:19.493" v="182" actId="688"/>
          <ac:graphicFrameMkLst>
            <pc:docMk/>
            <pc:sldMk cId="3096450954" sldId="278"/>
            <ac:graphicFrameMk id="3" creationId="{F7CC61F9-41B3-F165-D7D6-2F08463D2052}"/>
          </ac:graphicFrameMkLst>
        </pc:graphicFrameChg>
        <pc:graphicFrameChg chg="add del mod modGraphic">
          <ac:chgData name="Nathan Altair Krikawa" userId="4c578624-8c72-4009-abca-faa2160fc05b" providerId="ADAL" clId="{7CA8D50E-9804-447B-B1D1-AC52534E6478}" dt="2024-12-04T22:03:55.869" v="177" actId="478"/>
          <ac:graphicFrameMkLst>
            <pc:docMk/>
            <pc:sldMk cId="3096450954" sldId="278"/>
            <ac:graphicFrameMk id="4" creationId="{64124AA5-F6D3-E8B4-CA7E-4E4FFF12200E}"/>
          </ac:graphicFrameMkLst>
        </pc:graphicFrameChg>
        <pc:graphicFrameChg chg="add del mod">
          <ac:chgData name="Nathan Altair Krikawa" userId="4c578624-8c72-4009-abca-faa2160fc05b" providerId="ADAL" clId="{7CA8D50E-9804-447B-B1D1-AC52534E6478}" dt="2024-12-04T22:03:53.278" v="176" actId="478"/>
          <ac:graphicFrameMkLst>
            <pc:docMk/>
            <pc:sldMk cId="3096450954" sldId="278"/>
            <ac:graphicFrameMk id="8" creationId="{A5F7C3DF-A2AC-FA46-F2AE-D8A207259320}"/>
          </ac:graphicFrameMkLst>
        </pc:graphicFrameChg>
        <pc:picChg chg="del">
          <ac:chgData name="Nathan Altair Krikawa" userId="4c578624-8c72-4009-abca-faa2160fc05b" providerId="ADAL" clId="{7CA8D50E-9804-447B-B1D1-AC52534E6478}" dt="2024-12-04T21:49:52.649" v="54" actId="478"/>
          <ac:picMkLst>
            <pc:docMk/>
            <pc:sldMk cId="3096450954" sldId="278"/>
            <ac:picMk id="7" creationId="{D3E81E85-CB55-11FA-735B-F84B8E9AC69A}"/>
          </ac:picMkLst>
        </pc:picChg>
      </pc:sldChg>
      <pc:sldChg chg="addSp delSp modSp add mod">
        <pc:chgData name="Nathan Altair Krikawa" userId="4c578624-8c72-4009-abca-faa2160fc05b" providerId="ADAL" clId="{7CA8D50E-9804-447B-B1D1-AC52534E6478}" dt="2024-12-04T22:05:10.314" v="230" actId="20577"/>
        <pc:sldMkLst>
          <pc:docMk/>
          <pc:sldMk cId="2161447093" sldId="279"/>
        </pc:sldMkLst>
        <pc:spChg chg="mod">
          <ac:chgData name="Nathan Altair Krikawa" userId="4c578624-8c72-4009-abca-faa2160fc05b" providerId="ADAL" clId="{7CA8D50E-9804-447B-B1D1-AC52534E6478}" dt="2024-12-04T22:05:10.314" v="230" actId="20577"/>
          <ac:spMkLst>
            <pc:docMk/>
            <pc:sldMk cId="2161447093" sldId="279"/>
            <ac:spMk id="6" creationId="{CC2367EF-5E84-C020-EE59-AA0F48393E59}"/>
          </ac:spMkLst>
        </pc:spChg>
        <pc:graphicFrameChg chg="del">
          <ac:chgData name="Nathan Altair Krikawa" userId="4c578624-8c72-4009-abca-faa2160fc05b" providerId="ADAL" clId="{7CA8D50E-9804-447B-B1D1-AC52534E6478}" dt="2024-12-04T21:57:56.142" v="103" actId="478"/>
          <ac:graphicFrameMkLst>
            <pc:docMk/>
            <pc:sldMk cId="2161447093" sldId="279"/>
            <ac:graphicFrameMk id="2" creationId="{B47FBF2C-FED2-5E25-D46F-3B2B68D0A8F2}"/>
          </ac:graphicFrameMkLst>
        </pc:graphicFrameChg>
        <pc:graphicFrameChg chg="del">
          <ac:chgData name="Nathan Altair Krikawa" userId="4c578624-8c72-4009-abca-faa2160fc05b" providerId="ADAL" clId="{7CA8D50E-9804-447B-B1D1-AC52534E6478}" dt="2024-12-04T21:57:54.394" v="102" actId="478"/>
          <ac:graphicFrameMkLst>
            <pc:docMk/>
            <pc:sldMk cId="2161447093" sldId="279"/>
            <ac:graphicFrameMk id="3" creationId="{69B92592-B6BD-CFC1-AB99-BCE39A876029}"/>
          </ac:graphicFrameMkLst>
        </pc:graphicFrameChg>
        <pc:graphicFrameChg chg="mod modGraphic">
          <ac:chgData name="Nathan Altair Krikawa" userId="4c578624-8c72-4009-abca-faa2160fc05b" providerId="ADAL" clId="{7CA8D50E-9804-447B-B1D1-AC52534E6478}" dt="2024-12-04T22:01:24.681" v="152" actId="1076"/>
          <ac:graphicFrameMkLst>
            <pc:docMk/>
            <pc:sldMk cId="2161447093" sldId="279"/>
            <ac:graphicFrameMk id="4" creationId="{15291895-DE87-7945-70D9-C03712ED33BF}"/>
          </ac:graphicFrameMkLst>
        </pc:graphicFrameChg>
        <pc:graphicFrameChg chg="add mod">
          <ac:chgData name="Nathan Altair Krikawa" userId="4c578624-8c72-4009-abca-faa2160fc05b" providerId="ADAL" clId="{7CA8D50E-9804-447B-B1D1-AC52534E6478}" dt="2024-12-04T21:59:15.651" v="120" actId="1076"/>
          <ac:graphicFrameMkLst>
            <pc:docMk/>
            <pc:sldMk cId="2161447093" sldId="279"/>
            <ac:graphicFrameMk id="7" creationId="{5CA9ADFA-D660-D2A8-FA13-95155B20CB68}"/>
          </ac:graphicFrameMkLst>
        </pc:graphicFrameChg>
        <pc:graphicFrameChg chg="mod">
          <ac:chgData name="Nathan Altair Krikawa" userId="4c578624-8c72-4009-abca-faa2160fc05b" providerId="ADAL" clId="{7CA8D50E-9804-447B-B1D1-AC52534E6478}" dt="2024-12-04T22:01:26.519" v="153" actId="1076"/>
          <ac:graphicFrameMkLst>
            <pc:docMk/>
            <pc:sldMk cId="2161447093" sldId="279"/>
            <ac:graphicFrameMk id="8" creationId="{192DE423-7E8C-A85B-D86C-DAE99311A161}"/>
          </ac:graphicFrameMkLst>
        </pc:graphicFrameChg>
        <pc:graphicFrameChg chg="add mod modGraphic">
          <ac:chgData name="Nathan Altair Krikawa" userId="4c578624-8c72-4009-abca-faa2160fc05b" providerId="ADAL" clId="{7CA8D50E-9804-447B-B1D1-AC52534E6478}" dt="2024-12-04T22:01:29.613" v="154" actId="1076"/>
          <ac:graphicFrameMkLst>
            <pc:docMk/>
            <pc:sldMk cId="2161447093" sldId="279"/>
            <ac:graphicFrameMk id="10" creationId="{5FBCD815-F4DA-6A65-44EF-82663CFD564E}"/>
          </ac:graphicFrameMkLst>
        </pc:graphicFrameChg>
        <pc:graphicFrameChg chg="add mod modGraphic">
          <ac:chgData name="Nathan Altair Krikawa" userId="4c578624-8c72-4009-abca-faa2160fc05b" providerId="ADAL" clId="{7CA8D50E-9804-447B-B1D1-AC52534E6478}" dt="2024-12-04T22:01:14.763" v="150" actId="14100"/>
          <ac:graphicFrameMkLst>
            <pc:docMk/>
            <pc:sldMk cId="2161447093" sldId="279"/>
            <ac:graphicFrameMk id="11" creationId="{A89A6E58-2D48-FF4C-CCD1-4B2CFF1E44FB}"/>
          </ac:graphicFrameMkLst>
        </pc:graphicFrameChg>
      </pc:sldChg>
      <pc:sldChg chg="add">
        <pc:chgData name="Nathan Altair Krikawa" userId="4c578624-8c72-4009-abca-faa2160fc05b" providerId="ADAL" clId="{7CA8D50E-9804-447B-B1D1-AC52534E6478}" dt="2024-12-04T22:04:54.203" v="188"/>
        <pc:sldMkLst>
          <pc:docMk/>
          <pc:sldMk cId="2921324767" sldId="280"/>
        </pc:sldMkLst>
      </pc:sldChg>
      <pc:sldChg chg="addSp modSp mod">
        <pc:chgData name="Nathan Altair Krikawa" userId="4c578624-8c72-4009-abca-faa2160fc05b" providerId="ADAL" clId="{7CA8D50E-9804-447B-B1D1-AC52534E6478}" dt="2024-12-04T23:48:03.524" v="1336" actId="20577"/>
        <pc:sldMkLst>
          <pc:docMk/>
          <pc:sldMk cId="4286583009" sldId="281"/>
        </pc:sldMkLst>
        <pc:spChg chg="add mod">
          <ac:chgData name="Nathan Altair Krikawa" userId="4c578624-8c72-4009-abca-faa2160fc05b" providerId="ADAL" clId="{7CA8D50E-9804-447B-B1D1-AC52534E6478}" dt="2024-12-04T23:47:45.780" v="1317" actId="20577"/>
          <ac:spMkLst>
            <pc:docMk/>
            <pc:sldMk cId="4286583009" sldId="281"/>
            <ac:spMk id="2" creationId="{5AD8CA7B-AB69-C17B-D292-78233EE0B7C6}"/>
          </ac:spMkLst>
        </pc:spChg>
        <pc:spChg chg="add mod">
          <ac:chgData name="Nathan Altair Krikawa" userId="4c578624-8c72-4009-abca-faa2160fc05b" providerId="ADAL" clId="{7CA8D50E-9804-447B-B1D1-AC52534E6478}" dt="2024-12-04T23:48:03.524" v="1336" actId="20577"/>
          <ac:spMkLst>
            <pc:docMk/>
            <pc:sldMk cId="4286583009" sldId="281"/>
            <ac:spMk id="3" creationId="{A6099113-FDA1-EC64-D281-864A7C206B9C}"/>
          </ac:spMkLst>
        </pc:spChg>
        <pc:picChg chg="mod">
          <ac:chgData name="Nathan Altair Krikawa" userId="4c578624-8c72-4009-abca-faa2160fc05b" providerId="ADAL" clId="{7CA8D50E-9804-447B-B1D1-AC52534E6478}" dt="2024-12-04T23:47:25.637" v="1291" actId="1076"/>
          <ac:picMkLst>
            <pc:docMk/>
            <pc:sldMk cId="4286583009" sldId="281"/>
            <ac:picMk id="8" creationId="{A4DEEBBC-33E4-516D-4025-C6DA6CF4922B}"/>
          </ac:picMkLst>
        </pc:picChg>
      </pc:sldChg>
      <pc:sldChg chg="addSp modSp mod">
        <pc:chgData name="Nathan Altair Krikawa" userId="4c578624-8c72-4009-abca-faa2160fc05b" providerId="ADAL" clId="{7CA8D50E-9804-447B-B1D1-AC52534E6478}" dt="2024-12-04T23:48:14.404" v="1342" actId="20577"/>
        <pc:sldMkLst>
          <pc:docMk/>
          <pc:sldMk cId="3616102936" sldId="282"/>
        </pc:sldMkLst>
        <pc:spChg chg="add mod">
          <ac:chgData name="Nathan Altair Krikawa" userId="4c578624-8c72-4009-abca-faa2160fc05b" providerId="ADAL" clId="{7CA8D50E-9804-447B-B1D1-AC52534E6478}" dt="2024-12-04T23:45:44.716" v="1224" actId="20577"/>
          <ac:spMkLst>
            <pc:docMk/>
            <pc:sldMk cId="3616102936" sldId="282"/>
            <ac:spMk id="2" creationId="{B640671B-427A-0478-99BC-51AB335FD6C7}"/>
          </ac:spMkLst>
        </pc:spChg>
        <pc:spChg chg="add mod">
          <ac:chgData name="Nathan Altair Krikawa" userId="4c578624-8c72-4009-abca-faa2160fc05b" providerId="ADAL" clId="{7CA8D50E-9804-447B-B1D1-AC52534E6478}" dt="2024-12-04T23:48:14.404" v="1342" actId="20577"/>
          <ac:spMkLst>
            <pc:docMk/>
            <pc:sldMk cId="3616102936" sldId="282"/>
            <ac:spMk id="4" creationId="{89A3A3E8-AD23-8388-0D70-46F4A39597DD}"/>
          </ac:spMkLst>
        </pc:spChg>
      </pc:sldChg>
      <pc:sldChg chg="addSp modSp mod">
        <pc:chgData name="Nathan Altair Krikawa" userId="4c578624-8c72-4009-abca-faa2160fc05b" providerId="ADAL" clId="{7CA8D50E-9804-447B-B1D1-AC52534E6478}" dt="2024-12-04T23:48:25.266" v="1348" actId="20577"/>
        <pc:sldMkLst>
          <pc:docMk/>
          <pc:sldMk cId="1709464495" sldId="283"/>
        </pc:sldMkLst>
        <pc:spChg chg="add mod">
          <ac:chgData name="Nathan Altair Krikawa" userId="4c578624-8c72-4009-abca-faa2160fc05b" providerId="ADAL" clId="{7CA8D50E-9804-447B-B1D1-AC52534E6478}" dt="2024-12-04T23:44:56.885" v="1164" actId="20577"/>
          <ac:spMkLst>
            <pc:docMk/>
            <pc:sldMk cId="1709464495" sldId="283"/>
            <ac:spMk id="3" creationId="{E38C16B1-475D-3EBE-79C6-6C8A20D7AA92}"/>
          </ac:spMkLst>
        </pc:spChg>
        <pc:spChg chg="add mod">
          <ac:chgData name="Nathan Altair Krikawa" userId="4c578624-8c72-4009-abca-faa2160fc05b" providerId="ADAL" clId="{7CA8D50E-9804-447B-B1D1-AC52534E6478}" dt="2024-12-04T23:48:25.266" v="1348" actId="20577"/>
          <ac:spMkLst>
            <pc:docMk/>
            <pc:sldMk cId="1709464495" sldId="283"/>
            <ac:spMk id="4" creationId="{22C4CA1E-95A5-FAA8-E85B-9B47E0A42F4F}"/>
          </ac:spMkLst>
        </pc:spChg>
      </pc:sldChg>
      <pc:sldChg chg="addSp delSp modSp add mod ord">
        <pc:chgData name="Nathan Altair Krikawa" userId="4c578624-8c72-4009-abca-faa2160fc05b" providerId="ADAL" clId="{7CA8D50E-9804-447B-B1D1-AC52534E6478}" dt="2024-12-04T23:48:55.206" v="1365" actId="1076"/>
        <pc:sldMkLst>
          <pc:docMk/>
          <pc:sldMk cId="1497667495" sldId="284"/>
        </pc:sldMkLst>
        <pc:spChg chg="mod">
          <ac:chgData name="Nathan Altair Krikawa" userId="4c578624-8c72-4009-abca-faa2160fc05b" providerId="ADAL" clId="{7CA8D50E-9804-447B-B1D1-AC52534E6478}" dt="2024-12-04T23:18:16.370" v="238" actId="20577"/>
          <ac:spMkLst>
            <pc:docMk/>
            <pc:sldMk cId="1497667495" sldId="284"/>
            <ac:spMk id="6" creationId="{CC2367EF-5E84-C020-EE59-AA0F48393E59}"/>
          </ac:spMkLst>
        </pc:spChg>
        <pc:spChg chg="add mod">
          <ac:chgData name="Nathan Altair Krikawa" userId="4c578624-8c72-4009-abca-faa2160fc05b" providerId="ADAL" clId="{7CA8D50E-9804-447B-B1D1-AC52534E6478}" dt="2024-12-04T23:46:28.773" v="1258" actId="20577"/>
          <ac:spMkLst>
            <pc:docMk/>
            <pc:sldMk cId="1497667495" sldId="284"/>
            <ac:spMk id="13" creationId="{59326A3C-F966-6910-CC9A-288A5E59B950}"/>
          </ac:spMkLst>
        </pc:spChg>
        <pc:spChg chg="add mod">
          <ac:chgData name="Nathan Altair Krikawa" userId="4c578624-8c72-4009-abca-faa2160fc05b" providerId="ADAL" clId="{7CA8D50E-9804-447B-B1D1-AC52534E6478}" dt="2024-12-04T23:46:31.103" v="1259" actId="20577"/>
          <ac:spMkLst>
            <pc:docMk/>
            <pc:sldMk cId="1497667495" sldId="284"/>
            <ac:spMk id="14" creationId="{074D4B52-F7D6-C45F-731C-AC8562E74161}"/>
          </ac:spMkLst>
        </pc:spChg>
        <pc:spChg chg="add mod">
          <ac:chgData name="Nathan Altair Krikawa" userId="4c578624-8c72-4009-abca-faa2160fc05b" providerId="ADAL" clId="{7CA8D50E-9804-447B-B1D1-AC52534E6478}" dt="2024-12-04T23:48:42.870" v="1357" actId="1076"/>
          <ac:spMkLst>
            <pc:docMk/>
            <pc:sldMk cId="1497667495" sldId="284"/>
            <ac:spMk id="15" creationId="{6B2F78D2-377A-A591-17D4-3AC04F4B913A}"/>
          </ac:spMkLst>
        </pc:spChg>
        <pc:spChg chg="add mod">
          <ac:chgData name="Nathan Altair Krikawa" userId="4c578624-8c72-4009-abca-faa2160fc05b" providerId="ADAL" clId="{7CA8D50E-9804-447B-B1D1-AC52534E6478}" dt="2024-12-04T23:48:55.206" v="1365" actId="1076"/>
          <ac:spMkLst>
            <pc:docMk/>
            <pc:sldMk cId="1497667495" sldId="284"/>
            <ac:spMk id="16" creationId="{B8BEE258-678B-CF08-01F6-B873626A26A9}"/>
          </ac:spMkLst>
        </pc:spChg>
        <pc:graphicFrameChg chg="del">
          <ac:chgData name="Nathan Altair Krikawa" userId="4c578624-8c72-4009-abca-faa2160fc05b" providerId="ADAL" clId="{7CA8D50E-9804-447B-B1D1-AC52534E6478}" dt="2024-12-04T23:18:18.476" v="239" actId="478"/>
          <ac:graphicFrameMkLst>
            <pc:docMk/>
            <pc:sldMk cId="1497667495" sldId="284"/>
            <ac:graphicFrameMk id="2" creationId="{B47FBF2C-FED2-5E25-D46F-3B2B68D0A8F2}"/>
          </ac:graphicFrameMkLst>
        </pc:graphicFrameChg>
        <pc:graphicFrameChg chg="del">
          <ac:chgData name="Nathan Altair Krikawa" userId="4c578624-8c72-4009-abca-faa2160fc05b" providerId="ADAL" clId="{7CA8D50E-9804-447B-B1D1-AC52534E6478}" dt="2024-12-04T23:18:29.489" v="242" actId="478"/>
          <ac:graphicFrameMkLst>
            <pc:docMk/>
            <pc:sldMk cId="1497667495" sldId="284"/>
            <ac:graphicFrameMk id="3" creationId="{69B92592-B6BD-CFC1-AB99-BCE39A876029}"/>
          </ac:graphicFrameMkLst>
        </pc:graphicFrameChg>
        <pc:graphicFrameChg chg="del">
          <ac:chgData name="Nathan Altair Krikawa" userId="4c578624-8c72-4009-abca-faa2160fc05b" providerId="ADAL" clId="{7CA8D50E-9804-447B-B1D1-AC52534E6478}" dt="2024-12-04T23:18:27.396" v="241" actId="478"/>
          <ac:graphicFrameMkLst>
            <pc:docMk/>
            <pc:sldMk cId="1497667495" sldId="284"/>
            <ac:graphicFrameMk id="10" creationId="{32AC6046-B166-15CE-B9E1-C5BEF4A6A38A}"/>
          </ac:graphicFrameMkLst>
        </pc:graphicFrameChg>
        <pc:graphicFrameChg chg="del">
          <ac:chgData name="Nathan Altair Krikawa" userId="4c578624-8c72-4009-abca-faa2160fc05b" providerId="ADAL" clId="{7CA8D50E-9804-447B-B1D1-AC52534E6478}" dt="2024-12-04T23:18:24.524" v="240" actId="478"/>
          <ac:graphicFrameMkLst>
            <pc:docMk/>
            <pc:sldMk cId="1497667495" sldId="284"/>
            <ac:graphicFrameMk id="11" creationId="{88D21C80-D078-6895-2FA2-F176B4274CD3}"/>
          </ac:graphicFrameMkLst>
        </pc:graphicFrameChg>
        <pc:picChg chg="mod">
          <ac:chgData name="Nathan Altair Krikawa" userId="4c578624-8c72-4009-abca-faa2160fc05b" providerId="ADAL" clId="{7CA8D50E-9804-447B-B1D1-AC52534E6478}" dt="2024-12-04T23:44:21.808" v="1127" actId="1076"/>
          <ac:picMkLst>
            <pc:docMk/>
            <pc:sldMk cId="1497667495" sldId="284"/>
            <ac:picMk id="4" creationId="{4DC827AD-9426-A0AA-D9A0-DD016635DDC1}"/>
          </ac:picMkLst>
        </pc:picChg>
        <pc:picChg chg="mod">
          <ac:chgData name="Nathan Altair Krikawa" userId="4c578624-8c72-4009-abca-faa2160fc05b" providerId="ADAL" clId="{7CA8D50E-9804-447B-B1D1-AC52534E6478}" dt="2024-12-04T23:43:45.017" v="1116" actId="1076"/>
          <ac:picMkLst>
            <pc:docMk/>
            <pc:sldMk cId="1497667495" sldId="284"/>
            <ac:picMk id="7" creationId="{11A0D6BD-281B-1BBF-548A-276ACAE796F2}"/>
          </ac:picMkLst>
        </pc:picChg>
        <pc:picChg chg="mod">
          <ac:chgData name="Nathan Altair Krikawa" userId="4c578624-8c72-4009-abca-faa2160fc05b" providerId="ADAL" clId="{7CA8D50E-9804-447B-B1D1-AC52534E6478}" dt="2024-12-04T23:44:13.392" v="1124" actId="1076"/>
          <ac:picMkLst>
            <pc:docMk/>
            <pc:sldMk cId="1497667495" sldId="284"/>
            <ac:picMk id="8" creationId="{E2E9A93D-373A-05E2-A4E7-E28CC0FDE904}"/>
          </ac:picMkLst>
        </pc:picChg>
        <pc:picChg chg="mod">
          <ac:chgData name="Nathan Altair Krikawa" userId="4c578624-8c72-4009-abca-faa2160fc05b" providerId="ADAL" clId="{7CA8D50E-9804-447B-B1D1-AC52534E6478}" dt="2024-12-04T23:43:56.361" v="1118" actId="1076"/>
          <ac:picMkLst>
            <pc:docMk/>
            <pc:sldMk cId="1497667495" sldId="284"/>
            <ac:picMk id="12" creationId="{8AEBCD79-D921-721A-49F3-BB7A64AB6C5B}"/>
          </ac:picMkLst>
        </pc:picChg>
      </pc:sldChg>
    </pc:docChg>
  </pc:docChgLst>
  <pc:docChgLst>
    <pc:chgData name="Nolan Paul Hann" userId="S::nph46@nau.edu::9c82315a-a9c6-4f7b-931a-9af9b35204cf" providerId="AD" clId="Web-{7C59FEEE-E42F-EF95-DEB9-E42FD02D8CDE}"/>
    <pc:docChg chg="addSld modSld">
      <pc:chgData name="Nolan Paul Hann" userId="S::nph46@nau.edu::9c82315a-a9c6-4f7b-931a-9af9b35204cf" providerId="AD" clId="Web-{7C59FEEE-E42F-EF95-DEB9-E42FD02D8CDE}" dt="2024-12-05T04:33:22.430" v="217"/>
      <pc:docMkLst>
        <pc:docMk/>
      </pc:docMkLst>
      <pc:sldChg chg="addSp delSp modSp">
        <pc:chgData name="Nolan Paul Hann" userId="S::nph46@nau.edu::9c82315a-a9c6-4f7b-931a-9af9b35204cf" providerId="AD" clId="Web-{7C59FEEE-E42F-EF95-DEB9-E42FD02D8CDE}" dt="2024-12-05T04:16:32.342" v="70" actId="1076"/>
        <pc:sldMkLst>
          <pc:docMk/>
          <pc:sldMk cId="4286583009" sldId="281"/>
        </pc:sldMkLst>
        <pc:spChg chg="mod">
          <ac:chgData name="Nolan Paul Hann" userId="S::nph46@nau.edu::9c82315a-a9c6-4f7b-931a-9af9b35204cf" providerId="AD" clId="Web-{7C59FEEE-E42F-EF95-DEB9-E42FD02D8CDE}" dt="2024-12-05T04:16:22.623" v="64" actId="1076"/>
          <ac:spMkLst>
            <pc:docMk/>
            <pc:sldMk cId="4286583009" sldId="281"/>
            <ac:spMk id="2" creationId="{5AD8CA7B-AB69-C17B-D292-78233EE0B7C6}"/>
          </ac:spMkLst>
        </pc:spChg>
        <pc:spChg chg="mod">
          <ac:chgData name="Nolan Paul Hann" userId="S::nph46@nau.edu::9c82315a-a9c6-4f7b-931a-9af9b35204cf" providerId="AD" clId="Web-{7C59FEEE-E42F-EF95-DEB9-E42FD02D8CDE}" dt="2024-12-05T04:16:32.342" v="69" actId="1076"/>
          <ac:spMkLst>
            <pc:docMk/>
            <pc:sldMk cId="4286583009" sldId="281"/>
            <ac:spMk id="3" creationId="{A6099113-FDA1-EC64-D281-864A7C206B9C}"/>
          </ac:spMkLst>
        </pc:spChg>
        <pc:spChg chg="add del mod">
          <ac:chgData name="Nolan Paul Hann" userId="S::nph46@nau.edu::9c82315a-a9c6-4f7b-931a-9af9b35204cf" providerId="AD" clId="Web-{7C59FEEE-E42F-EF95-DEB9-E42FD02D8CDE}" dt="2024-12-05T04:16:20.091" v="61"/>
          <ac:spMkLst>
            <pc:docMk/>
            <pc:sldMk cId="4286583009" sldId="281"/>
            <ac:spMk id="7" creationId="{9FD3C135-E144-7101-D432-91AD18167C36}"/>
          </ac:spMkLst>
        </pc:spChg>
        <pc:picChg chg="add del mod">
          <ac:chgData name="Nolan Paul Hann" userId="S::nph46@nau.edu::9c82315a-a9c6-4f7b-931a-9af9b35204cf" providerId="AD" clId="Web-{7C59FEEE-E42F-EF95-DEB9-E42FD02D8CDE}" dt="2024-12-05T04:16:20.091" v="62"/>
          <ac:picMkLst>
            <pc:docMk/>
            <pc:sldMk cId="4286583009" sldId="281"/>
            <ac:picMk id="4" creationId="{38B61019-DCE9-EC5A-B6A6-204E10284DA6}"/>
          </ac:picMkLst>
        </pc:picChg>
        <pc:picChg chg="mod">
          <ac:chgData name="Nolan Paul Hann" userId="S::nph46@nau.edu::9c82315a-a9c6-4f7b-931a-9af9b35204cf" providerId="AD" clId="Web-{7C59FEEE-E42F-EF95-DEB9-E42FD02D8CDE}" dt="2024-12-05T04:16:32.342" v="70" actId="1076"/>
          <ac:picMkLst>
            <pc:docMk/>
            <pc:sldMk cId="4286583009" sldId="281"/>
            <ac:picMk id="8" creationId="{A4DEEBBC-33E4-516D-4025-C6DA6CF4922B}"/>
          </ac:picMkLst>
        </pc:picChg>
        <pc:picChg chg="mod">
          <ac:chgData name="Nolan Paul Hann" userId="S::nph46@nau.edu::9c82315a-a9c6-4f7b-931a-9af9b35204cf" providerId="AD" clId="Web-{7C59FEEE-E42F-EF95-DEB9-E42FD02D8CDE}" dt="2024-12-05T04:16:22.623" v="63" actId="1076"/>
          <ac:picMkLst>
            <pc:docMk/>
            <pc:sldMk cId="4286583009" sldId="281"/>
            <ac:picMk id="10" creationId="{A32FDB71-010C-34CF-9BBD-E6278B461F88}"/>
          </ac:picMkLst>
        </pc:picChg>
      </pc:sldChg>
      <pc:sldChg chg="addSp delSp modSp add replId">
        <pc:chgData name="Nolan Paul Hann" userId="S::nph46@nau.edu::9c82315a-a9c6-4f7b-931a-9af9b35204cf" providerId="AD" clId="Web-{7C59FEEE-E42F-EF95-DEB9-E42FD02D8CDE}" dt="2024-12-05T04:33:22.430" v="217"/>
        <pc:sldMkLst>
          <pc:docMk/>
          <pc:sldMk cId="3164570867" sldId="288"/>
        </pc:sldMkLst>
        <pc:spChg chg="mod">
          <ac:chgData name="Nolan Paul Hann" userId="S::nph46@nau.edu::9c82315a-a9c6-4f7b-931a-9af9b35204cf" providerId="AD" clId="Web-{7C59FEEE-E42F-EF95-DEB9-E42FD02D8CDE}" dt="2024-12-05T04:16:14.919" v="60" actId="20577"/>
          <ac:spMkLst>
            <pc:docMk/>
            <pc:sldMk cId="3164570867" sldId="288"/>
            <ac:spMk id="6" creationId="{CC2367EF-5E84-C020-EE59-AA0F48393E59}"/>
          </ac:spMkLst>
        </pc:spChg>
        <pc:spChg chg="add mod">
          <ac:chgData name="Nolan Paul Hann" userId="S::nph46@nau.edu::9c82315a-a9c6-4f7b-931a-9af9b35204cf" providerId="AD" clId="Web-{7C59FEEE-E42F-EF95-DEB9-E42FD02D8CDE}" dt="2024-12-05T04:31:58.100" v="187" actId="1076"/>
          <ac:spMkLst>
            <pc:docMk/>
            <pc:sldMk cId="3164570867" sldId="288"/>
            <ac:spMk id="8" creationId="{BD71BCCB-314B-55F9-C5AC-20710CCE6DFB}"/>
          </ac:spMkLst>
        </pc:spChg>
        <pc:spChg chg="add mod">
          <ac:chgData name="Nolan Paul Hann" userId="S::nph46@nau.edu::9c82315a-a9c6-4f7b-931a-9af9b35204cf" providerId="AD" clId="Web-{7C59FEEE-E42F-EF95-DEB9-E42FD02D8CDE}" dt="2024-12-05T04:31:51.756" v="186" actId="20577"/>
          <ac:spMkLst>
            <pc:docMk/>
            <pc:sldMk cId="3164570867" sldId="288"/>
            <ac:spMk id="10" creationId="{DD932F98-68B1-F094-F9CF-B4F8B45A8769}"/>
          </ac:spMkLst>
        </pc:spChg>
        <pc:graphicFrameChg chg="del">
          <ac:chgData name="Nolan Paul Hann" userId="S::nph46@nau.edu::9c82315a-a9c6-4f7b-931a-9af9b35204cf" providerId="AD" clId="Web-{7C59FEEE-E42F-EF95-DEB9-E42FD02D8CDE}" dt="2024-12-05T04:16:38.529" v="72"/>
          <ac:graphicFrameMkLst>
            <pc:docMk/>
            <pc:sldMk cId="3164570867" sldId="288"/>
            <ac:graphicFrameMk id="2" creationId="{B04FBBCD-BD35-42EE-D65B-A0A32E172AF8}"/>
          </ac:graphicFrameMkLst>
        </pc:graphicFrameChg>
        <pc:graphicFrameChg chg="del">
          <ac:chgData name="Nolan Paul Hann" userId="S::nph46@nau.edu::9c82315a-a9c6-4f7b-931a-9af9b35204cf" providerId="AD" clId="Web-{7C59FEEE-E42F-EF95-DEB9-E42FD02D8CDE}" dt="2024-12-05T04:16:38.529" v="71"/>
          <ac:graphicFrameMkLst>
            <pc:docMk/>
            <pc:sldMk cId="3164570867" sldId="288"/>
            <ac:graphicFrameMk id="3" creationId="{F7CC61F9-41B3-F165-D7D6-2F08463D2052}"/>
          </ac:graphicFrameMkLst>
        </pc:graphicFrameChg>
        <pc:picChg chg="add del mod">
          <ac:chgData name="Nolan Paul Hann" userId="S::nph46@nau.edu::9c82315a-a9c6-4f7b-931a-9af9b35204cf" providerId="AD" clId="Web-{7C59FEEE-E42F-EF95-DEB9-E42FD02D8CDE}" dt="2024-12-05T04:16:31.326" v="68"/>
          <ac:picMkLst>
            <pc:docMk/>
            <pc:sldMk cId="3164570867" sldId="288"/>
            <ac:picMk id="4" creationId="{4EF3E760-987B-EE0B-78E6-58E403FA5F82}"/>
          </ac:picMkLst>
        </pc:picChg>
        <pc:picChg chg="add mod">
          <ac:chgData name="Nolan Paul Hann" userId="S::nph46@nau.edu::9c82315a-a9c6-4f7b-931a-9af9b35204cf" providerId="AD" clId="Web-{7C59FEEE-E42F-EF95-DEB9-E42FD02D8CDE}" dt="2024-12-05T04:16:44.358" v="77" actId="1076"/>
          <ac:picMkLst>
            <pc:docMk/>
            <pc:sldMk cId="3164570867" sldId="288"/>
            <ac:picMk id="7" creationId="{AC362B5A-F35A-078B-6D26-744A7E8153AA}"/>
          </ac:picMkLst>
        </pc:picChg>
        <pc:inkChg chg="add del">
          <ac:chgData name="Nolan Paul Hann" userId="S::nph46@nau.edu::9c82315a-a9c6-4f7b-931a-9af9b35204cf" providerId="AD" clId="Web-{7C59FEEE-E42F-EF95-DEB9-E42FD02D8CDE}" dt="2024-12-05T04:32:15.835" v="191"/>
          <ac:inkMkLst>
            <pc:docMk/>
            <pc:sldMk cId="3164570867" sldId="288"/>
            <ac:inkMk id="11" creationId="{FBD29C51-9D46-48E8-179C-AE9FCD54C773}"/>
          </ac:inkMkLst>
        </pc:inkChg>
        <pc:inkChg chg="add del">
          <ac:chgData name="Nolan Paul Hann" userId="S::nph46@nau.edu::9c82315a-a9c6-4f7b-931a-9af9b35204cf" providerId="AD" clId="Web-{7C59FEEE-E42F-EF95-DEB9-E42FD02D8CDE}" dt="2024-12-05T04:32:13.335" v="190"/>
          <ac:inkMkLst>
            <pc:docMk/>
            <pc:sldMk cId="3164570867" sldId="288"/>
            <ac:inkMk id="12" creationId="{719297F9-864C-2A2D-2785-02799E53EA20}"/>
          </ac:inkMkLst>
        </pc:inkChg>
        <pc:inkChg chg="add del">
          <ac:chgData name="Nolan Paul Hann" userId="S::nph46@nau.edu::9c82315a-a9c6-4f7b-931a-9af9b35204cf" providerId="AD" clId="Web-{7C59FEEE-E42F-EF95-DEB9-E42FD02D8CDE}" dt="2024-12-05T04:33:20.852" v="213"/>
          <ac:inkMkLst>
            <pc:docMk/>
            <pc:sldMk cId="3164570867" sldId="288"/>
            <ac:inkMk id="13" creationId="{5B205D0E-63AB-B872-67CD-FB2105326F0B}"/>
          </ac:inkMkLst>
        </pc:inkChg>
        <pc:inkChg chg="add del">
          <ac:chgData name="Nolan Paul Hann" userId="S::nph46@nau.edu::9c82315a-a9c6-4f7b-931a-9af9b35204cf" providerId="AD" clId="Web-{7C59FEEE-E42F-EF95-DEB9-E42FD02D8CDE}" dt="2024-12-05T04:32:28.866" v="194"/>
          <ac:inkMkLst>
            <pc:docMk/>
            <pc:sldMk cId="3164570867" sldId="288"/>
            <ac:inkMk id="14" creationId="{2FEF8177-C4D1-BD3D-3428-F52A5C0F3695}"/>
          </ac:inkMkLst>
        </pc:inkChg>
        <pc:inkChg chg="add del">
          <ac:chgData name="Nolan Paul Hann" userId="S::nph46@nau.edu::9c82315a-a9c6-4f7b-931a-9af9b35204cf" providerId="AD" clId="Web-{7C59FEEE-E42F-EF95-DEB9-E42FD02D8CDE}" dt="2024-12-05T04:33:20.852" v="212"/>
          <ac:inkMkLst>
            <pc:docMk/>
            <pc:sldMk cId="3164570867" sldId="288"/>
            <ac:inkMk id="15" creationId="{210FBF01-BE1B-649C-D982-F6CD2235A995}"/>
          </ac:inkMkLst>
        </pc:inkChg>
        <pc:inkChg chg="add del">
          <ac:chgData name="Nolan Paul Hann" userId="S::nph46@nau.edu::9c82315a-a9c6-4f7b-931a-9af9b35204cf" providerId="AD" clId="Web-{7C59FEEE-E42F-EF95-DEB9-E42FD02D8CDE}" dt="2024-12-05T04:33:22.430" v="217"/>
          <ac:inkMkLst>
            <pc:docMk/>
            <pc:sldMk cId="3164570867" sldId="288"/>
            <ac:inkMk id="16" creationId="{482518EE-B76D-6769-3017-4178F0B4B134}"/>
          </ac:inkMkLst>
        </pc:inkChg>
        <pc:inkChg chg="add del">
          <ac:chgData name="Nolan Paul Hann" userId="S::nph46@nau.edu::9c82315a-a9c6-4f7b-931a-9af9b35204cf" providerId="AD" clId="Web-{7C59FEEE-E42F-EF95-DEB9-E42FD02D8CDE}" dt="2024-12-05T04:32:40.523" v="198"/>
          <ac:inkMkLst>
            <pc:docMk/>
            <pc:sldMk cId="3164570867" sldId="288"/>
            <ac:inkMk id="17" creationId="{BB23B3E4-D475-BA08-6AAF-1D4E791D677E}"/>
          </ac:inkMkLst>
        </pc:inkChg>
        <pc:inkChg chg="add del">
          <ac:chgData name="Nolan Paul Hann" userId="S::nph46@nau.edu::9c82315a-a9c6-4f7b-931a-9af9b35204cf" providerId="AD" clId="Web-{7C59FEEE-E42F-EF95-DEB9-E42FD02D8CDE}" dt="2024-12-05T04:33:22.430" v="216"/>
          <ac:inkMkLst>
            <pc:docMk/>
            <pc:sldMk cId="3164570867" sldId="288"/>
            <ac:inkMk id="18" creationId="{30009682-CF47-65F1-3A7E-2587E442EF35}"/>
          </ac:inkMkLst>
        </pc:inkChg>
        <pc:inkChg chg="add del">
          <ac:chgData name="Nolan Paul Hann" userId="S::nph46@nau.edu::9c82315a-a9c6-4f7b-931a-9af9b35204cf" providerId="AD" clId="Web-{7C59FEEE-E42F-EF95-DEB9-E42FD02D8CDE}" dt="2024-12-05T04:33:22.430" v="215"/>
          <ac:inkMkLst>
            <pc:docMk/>
            <pc:sldMk cId="3164570867" sldId="288"/>
            <ac:inkMk id="20" creationId="{1F374851-FE03-3821-A8A7-48EB4A226766}"/>
          </ac:inkMkLst>
        </pc:inkChg>
        <pc:inkChg chg="add del">
          <ac:chgData name="Nolan Paul Hann" userId="S::nph46@nau.edu::9c82315a-a9c6-4f7b-931a-9af9b35204cf" providerId="AD" clId="Web-{7C59FEEE-E42F-EF95-DEB9-E42FD02D8CDE}" dt="2024-12-05T04:33:20.852" v="211"/>
          <ac:inkMkLst>
            <pc:docMk/>
            <pc:sldMk cId="3164570867" sldId="288"/>
            <ac:inkMk id="21" creationId="{3F0336B0-C97A-BF37-7310-03B3507DEFDA}"/>
          </ac:inkMkLst>
        </pc:inkChg>
        <pc:inkChg chg="add del">
          <ac:chgData name="Nolan Paul Hann" userId="S::nph46@nau.edu::9c82315a-a9c6-4f7b-931a-9af9b35204cf" providerId="AD" clId="Web-{7C59FEEE-E42F-EF95-DEB9-E42FD02D8CDE}" dt="2024-12-05T04:33:20.852" v="210"/>
          <ac:inkMkLst>
            <pc:docMk/>
            <pc:sldMk cId="3164570867" sldId="288"/>
            <ac:inkMk id="22" creationId="{39CAE660-76D4-54AF-6B3B-E5B4A0A99C51}"/>
          </ac:inkMkLst>
        </pc:inkChg>
        <pc:inkChg chg="add del">
          <ac:chgData name="Nolan Paul Hann" userId="S::nph46@nau.edu::9c82315a-a9c6-4f7b-931a-9af9b35204cf" providerId="AD" clId="Web-{7C59FEEE-E42F-EF95-DEB9-E42FD02D8CDE}" dt="2024-12-05T04:32:55.679" v="206"/>
          <ac:inkMkLst>
            <pc:docMk/>
            <pc:sldMk cId="3164570867" sldId="288"/>
            <ac:inkMk id="23" creationId="{2D6494E6-A5CF-0438-7D77-893A17633C89}"/>
          </ac:inkMkLst>
        </pc:inkChg>
        <pc:inkChg chg="add del">
          <ac:chgData name="Nolan Paul Hann" userId="S::nph46@nau.edu::9c82315a-a9c6-4f7b-931a-9af9b35204cf" providerId="AD" clId="Web-{7C59FEEE-E42F-EF95-DEB9-E42FD02D8CDE}" dt="2024-12-05T04:32:53.101" v="205"/>
          <ac:inkMkLst>
            <pc:docMk/>
            <pc:sldMk cId="3164570867" sldId="288"/>
            <ac:inkMk id="24" creationId="{746C136C-A6DC-47AF-CC04-A9F96860090C}"/>
          </ac:inkMkLst>
        </pc:inkChg>
        <pc:inkChg chg="add del">
          <ac:chgData name="Nolan Paul Hann" userId="S::nph46@nau.edu::9c82315a-a9c6-4f7b-931a-9af9b35204cf" providerId="AD" clId="Web-{7C59FEEE-E42F-EF95-DEB9-E42FD02D8CDE}" dt="2024-12-05T04:33:22.430" v="214"/>
          <ac:inkMkLst>
            <pc:docMk/>
            <pc:sldMk cId="3164570867" sldId="288"/>
            <ac:inkMk id="25" creationId="{35EA96D6-7C56-3252-BEF1-4FA7AB685554}"/>
          </ac:inkMkLst>
        </pc:inkChg>
        <pc:inkChg chg="add del">
          <ac:chgData name="Nolan Paul Hann" userId="S::nph46@nau.edu::9c82315a-a9c6-4f7b-931a-9af9b35204cf" providerId="AD" clId="Web-{7C59FEEE-E42F-EF95-DEB9-E42FD02D8CDE}" dt="2024-12-05T04:33:13.602" v="209"/>
          <ac:inkMkLst>
            <pc:docMk/>
            <pc:sldMk cId="3164570867" sldId="288"/>
            <ac:inkMk id="26" creationId="{E4A92C64-2FAE-FB75-E42D-CE08D22C49B9}"/>
          </ac:inkMkLst>
        </pc:inkChg>
      </pc:sldChg>
    </pc:docChg>
  </pc:docChgLst>
  <pc:docChgLst>
    <pc:chgData name="Nolan Paul Hann" userId="S::nph46@nau.edu::9c82315a-a9c6-4f7b-931a-9af9b35204cf" providerId="AD" clId="Web-{50D2DD68-FC78-1AFC-5FB1-48C0BCEC35ED}"/>
    <pc:docChg chg="addSld modSld">
      <pc:chgData name="Nolan Paul Hann" userId="S::nph46@nau.edu::9c82315a-a9c6-4f7b-931a-9af9b35204cf" providerId="AD" clId="Web-{50D2DD68-FC78-1AFC-5FB1-48C0BCEC35ED}" dt="2024-12-04T23:24:33.702" v="49" actId="1076"/>
      <pc:docMkLst>
        <pc:docMk/>
      </pc:docMkLst>
      <pc:sldChg chg="addSp delSp modSp">
        <pc:chgData name="Nolan Paul Hann" userId="S::nph46@nau.edu::9c82315a-a9c6-4f7b-931a-9af9b35204cf" providerId="AD" clId="Web-{50D2DD68-FC78-1AFC-5FB1-48C0BCEC35ED}" dt="2024-12-04T23:24:33.702" v="49" actId="1076"/>
        <pc:sldMkLst>
          <pc:docMk/>
          <pc:sldMk cId="3096450954" sldId="278"/>
        </pc:sldMkLst>
        <pc:graphicFrameChg chg="del">
          <ac:chgData name="Nolan Paul Hann" userId="S::nph46@nau.edu::9c82315a-a9c6-4f7b-931a-9af9b35204cf" providerId="AD" clId="Web-{50D2DD68-FC78-1AFC-5FB1-48C0BCEC35ED}" dt="2024-12-04T23:19:45.237" v="29"/>
          <ac:graphicFrameMkLst>
            <pc:docMk/>
            <pc:sldMk cId="3096450954" sldId="278"/>
            <ac:graphicFrameMk id="2" creationId="{B04FBBCD-BD35-42EE-D65B-A0A32E172AF8}"/>
          </ac:graphicFrameMkLst>
        </pc:graphicFrameChg>
        <pc:graphicFrameChg chg="del">
          <ac:chgData name="Nolan Paul Hann" userId="S::nph46@nau.edu::9c82315a-a9c6-4f7b-931a-9af9b35204cf" providerId="AD" clId="Web-{50D2DD68-FC78-1AFC-5FB1-48C0BCEC35ED}" dt="2024-12-04T23:19:43.081" v="28"/>
          <ac:graphicFrameMkLst>
            <pc:docMk/>
            <pc:sldMk cId="3096450954" sldId="278"/>
            <ac:graphicFrameMk id="3" creationId="{F7CC61F9-41B3-F165-D7D6-2F08463D2052}"/>
          </ac:graphicFrameMkLst>
        </pc:graphicFrameChg>
        <pc:picChg chg="add mod">
          <ac:chgData name="Nolan Paul Hann" userId="S::nph46@nau.edu::9c82315a-a9c6-4f7b-931a-9af9b35204cf" providerId="AD" clId="Web-{50D2DD68-FC78-1AFC-5FB1-48C0BCEC35ED}" dt="2024-12-04T23:24:24.092" v="45" actId="1076"/>
          <ac:picMkLst>
            <pc:docMk/>
            <pc:sldMk cId="3096450954" sldId="278"/>
            <ac:picMk id="4" creationId="{E21DD8FA-B791-0376-A452-CD74205C7BEC}"/>
          </ac:picMkLst>
        </pc:picChg>
        <pc:picChg chg="add mod">
          <ac:chgData name="Nolan Paul Hann" userId="S::nph46@nau.edu::9c82315a-a9c6-4f7b-931a-9af9b35204cf" providerId="AD" clId="Web-{50D2DD68-FC78-1AFC-5FB1-48C0BCEC35ED}" dt="2024-12-04T23:24:21.373" v="44" actId="1076"/>
          <ac:picMkLst>
            <pc:docMk/>
            <pc:sldMk cId="3096450954" sldId="278"/>
            <ac:picMk id="7" creationId="{1C78D196-E833-38A6-A573-D01D6B5591BE}"/>
          </ac:picMkLst>
        </pc:picChg>
        <pc:picChg chg="add mod">
          <ac:chgData name="Nolan Paul Hann" userId="S::nph46@nau.edu::9c82315a-a9c6-4f7b-931a-9af9b35204cf" providerId="AD" clId="Web-{50D2DD68-FC78-1AFC-5FB1-48C0BCEC35ED}" dt="2024-12-04T23:24:33.702" v="49" actId="1076"/>
          <ac:picMkLst>
            <pc:docMk/>
            <pc:sldMk cId="3096450954" sldId="278"/>
            <ac:picMk id="8" creationId="{B4C400DC-1F02-10FE-1656-0D0A858A811C}"/>
          </ac:picMkLst>
        </pc:picChg>
      </pc:sldChg>
      <pc:sldChg chg="addSp delSp modSp add replId">
        <pc:chgData name="Nolan Paul Hann" userId="S::nph46@nau.edu::9c82315a-a9c6-4f7b-931a-9af9b35204cf" providerId="AD" clId="Web-{50D2DD68-FC78-1AFC-5FB1-48C0BCEC35ED}" dt="2024-12-04T22:57:34.168" v="26" actId="1076"/>
        <pc:sldMkLst>
          <pc:docMk/>
          <pc:sldMk cId="4286583009" sldId="281"/>
        </pc:sldMkLst>
        <pc:graphicFrameChg chg="del">
          <ac:chgData name="Nolan Paul Hann" userId="S::nph46@nau.edu::9c82315a-a9c6-4f7b-931a-9af9b35204cf" providerId="AD" clId="Web-{50D2DD68-FC78-1AFC-5FB1-48C0BCEC35ED}" dt="2024-12-04T22:40:14.720" v="2"/>
          <ac:graphicFrameMkLst>
            <pc:docMk/>
            <pc:sldMk cId="4286583009" sldId="281"/>
            <ac:graphicFrameMk id="2" creationId="{B04FBBCD-BD35-42EE-D65B-A0A32E172AF8}"/>
          </ac:graphicFrameMkLst>
        </pc:graphicFrameChg>
        <pc:graphicFrameChg chg="del">
          <ac:chgData name="Nolan Paul Hann" userId="S::nph46@nau.edu::9c82315a-a9c6-4f7b-931a-9af9b35204cf" providerId="AD" clId="Web-{50D2DD68-FC78-1AFC-5FB1-48C0BCEC35ED}" dt="2024-12-04T22:40:14.032" v="1"/>
          <ac:graphicFrameMkLst>
            <pc:docMk/>
            <pc:sldMk cId="4286583009" sldId="281"/>
            <ac:graphicFrameMk id="3" creationId="{F7CC61F9-41B3-F165-D7D6-2F08463D2052}"/>
          </ac:graphicFrameMkLst>
        </pc:graphicFrameChg>
        <pc:picChg chg="add del mod">
          <ac:chgData name="Nolan Paul Hann" userId="S::nph46@nau.edu::9c82315a-a9c6-4f7b-931a-9af9b35204cf" providerId="AD" clId="Web-{50D2DD68-FC78-1AFC-5FB1-48C0BCEC35ED}" dt="2024-12-04T22:43:20.524" v="11"/>
          <ac:picMkLst>
            <pc:docMk/>
            <pc:sldMk cId="4286583009" sldId="281"/>
            <ac:picMk id="4" creationId="{BA409FCF-68A7-6388-BFD5-C0B029535256}"/>
          </ac:picMkLst>
        </pc:picChg>
        <pc:picChg chg="add del mod">
          <ac:chgData name="Nolan Paul Hann" userId="S::nph46@nau.edu::9c82315a-a9c6-4f7b-931a-9af9b35204cf" providerId="AD" clId="Web-{50D2DD68-FC78-1AFC-5FB1-48C0BCEC35ED}" dt="2024-12-04T22:45:39.733" v="16"/>
          <ac:picMkLst>
            <pc:docMk/>
            <pc:sldMk cId="4286583009" sldId="281"/>
            <ac:picMk id="7" creationId="{14661CCF-48FA-A447-6323-EC32E8ECCDE9}"/>
          </ac:picMkLst>
        </pc:picChg>
        <pc:picChg chg="add mod">
          <ac:chgData name="Nolan Paul Hann" userId="S::nph46@nau.edu::9c82315a-a9c6-4f7b-931a-9af9b35204cf" providerId="AD" clId="Web-{50D2DD68-FC78-1AFC-5FB1-48C0BCEC35ED}" dt="2024-12-04T22:49:31.711" v="23" actId="1076"/>
          <ac:picMkLst>
            <pc:docMk/>
            <pc:sldMk cId="4286583009" sldId="281"/>
            <ac:picMk id="8" creationId="{A4DEEBBC-33E4-516D-4025-C6DA6CF4922B}"/>
          </ac:picMkLst>
        </pc:picChg>
        <pc:picChg chg="add mod">
          <ac:chgData name="Nolan Paul Hann" userId="S::nph46@nau.edu::9c82315a-a9c6-4f7b-931a-9af9b35204cf" providerId="AD" clId="Web-{50D2DD68-FC78-1AFC-5FB1-48C0BCEC35ED}" dt="2024-12-04T22:57:34.168" v="26" actId="1076"/>
          <ac:picMkLst>
            <pc:docMk/>
            <pc:sldMk cId="4286583009" sldId="281"/>
            <ac:picMk id="10" creationId="{A32FDB71-010C-34CF-9BBD-E6278B461F88}"/>
          </ac:picMkLst>
        </pc:picChg>
      </pc:sldChg>
      <pc:sldChg chg="add replId">
        <pc:chgData name="Nolan Paul Hann" userId="S::nph46@nau.edu::9c82315a-a9c6-4f7b-931a-9af9b35204cf" providerId="AD" clId="Web-{50D2DD68-FC78-1AFC-5FB1-48C0BCEC35ED}" dt="2024-12-04T23:18:30.484" v="27"/>
        <pc:sldMkLst>
          <pc:docMk/>
          <pc:sldMk cId="309758308" sldId="285"/>
        </pc:sldMkLst>
      </pc:sldChg>
    </pc:docChg>
  </pc:docChgLst>
  <pc:docChgLst>
    <pc:chgData name="Nathan Altair Krikawa" userId="4c578624-8c72-4009-abca-faa2160fc05b" providerId="ADAL" clId="{70FD0109-BBFC-420A-805C-FEB75C4DB642}"/>
    <pc:docChg chg="undo custSel addSld delSld modSld sldOrd">
      <pc:chgData name="Nathan Altair Krikawa" userId="4c578624-8c72-4009-abca-faa2160fc05b" providerId="ADAL" clId="{70FD0109-BBFC-420A-805C-FEB75C4DB642}" dt="2024-11-14T01:10:36.866" v="1536" actId="20577"/>
      <pc:docMkLst>
        <pc:docMk/>
      </pc:docMkLst>
      <pc:sldChg chg="new del">
        <pc:chgData name="Nathan Altair Krikawa" userId="4c578624-8c72-4009-abca-faa2160fc05b" providerId="ADAL" clId="{70FD0109-BBFC-420A-805C-FEB75C4DB642}" dt="2024-11-13T23:44:56.501" v="2" actId="47"/>
        <pc:sldMkLst>
          <pc:docMk/>
          <pc:sldMk cId="655696326" sldId="256"/>
        </pc:sldMkLst>
      </pc:sldChg>
      <pc:sldChg chg="add">
        <pc:chgData name="Nathan Altair Krikawa" userId="4c578624-8c72-4009-abca-faa2160fc05b" providerId="ADAL" clId="{70FD0109-BBFC-420A-805C-FEB75C4DB642}" dt="2024-11-14T00:49:59.263" v="1388"/>
        <pc:sldMkLst>
          <pc:docMk/>
          <pc:sldMk cId="486473580" sldId="257"/>
        </pc:sldMkLst>
      </pc:sldChg>
      <pc:sldChg chg="modSp add mod">
        <pc:chgData name="Nathan Altair Krikawa" userId="4c578624-8c72-4009-abca-faa2160fc05b" providerId="ADAL" clId="{70FD0109-BBFC-420A-805C-FEB75C4DB642}" dt="2024-11-13T23:45:46.502" v="30" actId="255"/>
        <pc:sldMkLst>
          <pc:docMk/>
          <pc:sldMk cId="4014885047" sldId="264"/>
        </pc:sldMkLst>
        <pc:spChg chg="mod">
          <ac:chgData name="Nathan Altair Krikawa" userId="4c578624-8c72-4009-abca-faa2160fc05b" providerId="ADAL" clId="{70FD0109-BBFC-420A-805C-FEB75C4DB642}" dt="2024-11-13T23:45:46.502" v="30" actId="255"/>
          <ac:spMkLst>
            <pc:docMk/>
            <pc:sldMk cId="4014885047" sldId="264"/>
            <ac:spMk id="2" creationId="{9B50D50C-EE1C-F542-BF61-736210620F87}"/>
          </ac:spMkLst>
        </pc:spChg>
        <pc:spChg chg="mod">
          <ac:chgData name="Nathan Altair Krikawa" userId="4c578624-8c72-4009-abca-faa2160fc05b" providerId="ADAL" clId="{70FD0109-BBFC-420A-805C-FEB75C4DB642}" dt="2024-11-13T23:45:32.536" v="29" actId="1076"/>
          <ac:spMkLst>
            <pc:docMk/>
            <pc:sldMk cId="4014885047" sldId="264"/>
            <ac:spMk id="7" creationId="{D15E5935-7826-A781-7B22-8B808BEB773B}"/>
          </ac:spMkLst>
        </pc:spChg>
        <pc:picChg chg="mod">
          <ac:chgData name="Nathan Altair Krikawa" userId="4c578624-8c72-4009-abca-faa2160fc05b" providerId="ADAL" clId="{70FD0109-BBFC-420A-805C-FEB75C4DB642}" dt="2024-11-13T23:45:27.358" v="28" actId="1076"/>
          <ac:picMkLst>
            <pc:docMk/>
            <pc:sldMk cId="4014885047" sldId="264"/>
            <ac:picMk id="4" creationId="{0E43C65F-5EB8-593D-1581-06102CB221ED}"/>
          </ac:picMkLst>
        </pc:picChg>
      </pc:sldChg>
      <pc:sldChg chg="add del">
        <pc:chgData name="Nathan Altair Krikawa" userId="4c578624-8c72-4009-abca-faa2160fc05b" providerId="ADAL" clId="{70FD0109-BBFC-420A-805C-FEB75C4DB642}" dt="2024-11-13T23:47:09.319" v="37" actId="47"/>
        <pc:sldMkLst>
          <pc:docMk/>
          <pc:sldMk cId="284334150" sldId="269"/>
        </pc:sldMkLst>
      </pc:sldChg>
      <pc:sldChg chg="add del">
        <pc:chgData name="Nathan Altair Krikawa" userId="4c578624-8c72-4009-abca-faa2160fc05b" providerId="ADAL" clId="{70FD0109-BBFC-420A-805C-FEB75C4DB642}" dt="2024-11-13T23:47:07.653" v="36" actId="47"/>
        <pc:sldMkLst>
          <pc:docMk/>
          <pc:sldMk cId="1076981014" sldId="270"/>
        </pc:sldMkLst>
      </pc:sldChg>
      <pc:sldChg chg="addSp delSp modSp add mod ord">
        <pc:chgData name="Nathan Altair Krikawa" userId="4c578624-8c72-4009-abca-faa2160fc05b" providerId="ADAL" clId="{70FD0109-BBFC-420A-805C-FEB75C4DB642}" dt="2024-11-14T01:09:38.972" v="1527" actId="20577"/>
        <pc:sldMkLst>
          <pc:docMk/>
          <pc:sldMk cId="3235378086" sldId="271"/>
        </pc:sldMkLst>
        <pc:spChg chg="add mod">
          <ac:chgData name="Nathan Altair Krikawa" userId="4c578624-8c72-4009-abca-faa2160fc05b" providerId="ADAL" clId="{70FD0109-BBFC-420A-805C-FEB75C4DB642}" dt="2024-11-14T01:07:43.788" v="1493" actId="11"/>
          <ac:spMkLst>
            <pc:docMk/>
            <pc:sldMk cId="3235378086" sldId="271"/>
            <ac:spMk id="4" creationId="{AF89B0B4-79E0-4176-6E18-974BF9D48EFA}"/>
          </ac:spMkLst>
        </pc:spChg>
        <pc:spChg chg="mod">
          <ac:chgData name="Nathan Altair Krikawa" userId="4c578624-8c72-4009-abca-faa2160fc05b" providerId="ADAL" clId="{70FD0109-BBFC-420A-805C-FEB75C4DB642}" dt="2024-11-14T00:07:49.494" v="1198" actId="20577"/>
          <ac:spMkLst>
            <pc:docMk/>
            <pc:sldMk cId="3235378086" sldId="271"/>
            <ac:spMk id="6" creationId="{CC2367EF-5E84-C020-EE59-AA0F48393E59}"/>
          </ac:spMkLst>
        </pc:spChg>
        <pc:spChg chg="mod">
          <ac:chgData name="Nathan Altair Krikawa" userId="4c578624-8c72-4009-abca-faa2160fc05b" providerId="ADAL" clId="{70FD0109-BBFC-420A-805C-FEB75C4DB642}" dt="2024-11-14T01:09:38.972" v="1527" actId="20577"/>
          <ac:spMkLst>
            <pc:docMk/>
            <pc:sldMk cId="3235378086" sldId="271"/>
            <ac:spMk id="9" creationId="{517773CA-F692-C27B-5DA7-FA3DDED1268F}"/>
          </ac:spMkLst>
        </pc:spChg>
      </pc:sldChg>
      <pc:sldChg chg="addSp delSp modSp add mod ord">
        <pc:chgData name="Nathan Altair Krikawa" userId="4c578624-8c72-4009-abca-faa2160fc05b" providerId="ADAL" clId="{70FD0109-BBFC-420A-805C-FEB75C4DB642}" dt="2024-11-14T01:10:05.635" v="1532" actId="20577"/>
        <pc:sldMkLst>
          <pc:docMk/>
          <pc:sldMk cId="2353795743" sldId="272"/>
        </pc:sldMkLst>
      </pc:sldChg>
      <pc:sldChg chg="addSp modSp add mod ord">
        <pc:chgData name="Nathan Altair Krikawa" userId="4c578624-8c72-4009-abca-faa2160fc05b" providerId="ADAL" clId="{70FD0109-BBFC-420A-805C-FEB75C4DB642}" dt="2024-11-14T01:10:36.866" v="1536" actId="20577"/>
        <pc:sldMkLst>
          <pc:docMk/>
          <pc:sldMk cId="3476500312" sldId="273"/>
        </pc:sldMkLst>
      </pc:sldChg>
      <pc:sldChg chg="modSp add del mod">
        <pc:chgData name="Nathan Altair Krikawa" userId="4c578624-8c72-4009-abca-faa2160fc05b" providerId="ADAL" clId="{70FD0109-BBFC-420A-805C-FEB75C4DB642}" dt="2024-11-14T00:07:39.318" v="1193" actId="47"/>
        <pc:sldMkLst>
          <pc:docMk/>
          <pc:sldMk cId="3006662063" sldId="274"/>
        </pc:sldMkLst>
      </pc:sldChg>
      <pc:sldChg chg="addSp delSp modSp add mod">
        <pc:chgData name="Nathan Altair Krikawa" userId="4c578624-8c72-4009-abca-faa2160fc05b" providerId="ADAL" clId="{70FD0109-BBFC-420A-805C-FEB75C4DB642}" dt="2024-11-14T01:10:23.094" v="1534" actId="20577"/>
        <pc:sldMkLst>
          <pc:docMk/>
          <pc:sldMk cId="2239486277" sldId="275"/>
        </pc:sldMkLst>
      </pc:sldChg>
      <pc:sldChg chg="addSp delSp modSp add mod">
        <pc:chgData name="Nathan Altair Krikawa" userId="4c578624-8c72-4009-abca-faa2160fc05b" providerId="ADAL" clId="{70FD0109-BBFC-420A-805C-FEB75C4DB642}" dt="2024-11-14T01:09:49.232" v="1529" actId="20577"/>
        <pc:sldMkLst>
          <pc:docMk/>
          <pc:sldMk cId="1245446493" sldId="27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02:55:57.1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28831 14710 16383 0 0,'9'0'0'0'0,"7"5"0"0"0,6 1 0 0 0,3-1 0 0 0,2 4 0 0 0,0 0 0 0 0,1 3 0 0 0,-4 4 0 0 0,-3 8 0 0 0,0 5 0 0 0,1 1 0 0 0,1 1 0 0 0,1-2 0 0 0,-3 0 0 0 0,-6-1 0 0 0,-5-1 0 0 0,-4 0 0 0 0,-3-1 0 0 0,-3 0 0 0 0,0 0 0 0 0,-1 0 0 0 0,0 0 0 0 0,0 0 0 0 0,0 0 0 0 0,1 0 0 0 0,-1 5 0 0 0,1 1 0 0 0,0 0 0 0 0,0-2 0 0 0,0 0 0 0 0,0-2 0 0 0,-4-5 0 0 0,-2-3 0 0 0,-4 1 0 0 0,-5 5 0 0 0,-4 2 0 0 0,-4-3 0 0 0,3-1 0 0 0,0-1 0 0 0,-1-4 0 0 0,-6-1 0 0 0,-8 1 0 0 0,-1-2 0 0 0,0-5 0 0 0,3-4 0 0 0,1-4 0 0 0,3-2 0 0 0,1-1 0 0 0,1-1 0 0 0,1-1 0 0 0,0 0 0 0 0,0 0 0 0 0,-4 1 0 0 0,-2-1 0 0 0,1 1 0 0 0,0 0 0 0 0,2 0 0 0 0,1 0 0 0 0,1 0 0 0 0,0 0 0 0 0,5 5 0 0 0,11 5 0 0 0,12 1 0 0 0,14 0 0 0 0,14-4 0 0 0,6-1 0 0 0,6-3 0 0 0,0-2 0 0 0,3 0 0 0 0,-2-1 0 0 0,-4-1 0 0 0,-4 1 0 0 0,-3-5 0 0 0,-7-6 0 0 0,2-1 0 0 0,-5-3 0 0 0,5-3 0 0 0,-4-3 0 0 0,0-3 0 0 0,0 4 0 0 0,1-1 0 0 0,1 0 0 0 0,-3-1 0 0 0,-2-1 0 0 0,2-2 0 0 0,-4 0 0 0 0,-5-1 0 0 0,-3-1 0 0 0,-5 1 0 0 0,-1 0 0 0 0,-3-1 0 0 0,0 1 0 0 0,-1 0 0 0 0,0 0 0 0 0,0-1 0 0 0,0 1 0 0 0,1-4 0 0 0,0-7 0 0 0,-5 4 0 0 0,-1 3 0 0 0,-4 1 0 0 0,-4-2 0 0 0,-6 4 0 0 0,-2 1 0 0 0,-3 6 0 0 0,-1 2 0 0 0,-1-1 0 0 0,0 3 0 0 0,4 0 0 0 0,2 3 0 0 0,0-2 0 0 0,0-2 0 0 0,-3-2 0 0 0,0-3 0 0 0,-1 2 0 0 0,-5 1 0 0 0,3-2 0 0 0,1 4 0 0 0,0 3 0 0 0,1 1 0 0 0,0 3 0 0 0,0 2 0 0 0,-1-2 0 0 0,0 1 0 0 0,1 3 0 0 0,-2 1 0 0 0,1 2 0 0 0,0 2 0 0 0,0 0 0 0 0,-5 1 0 0 0,-1 5 0 0 0,0 6 0 0 0,2 5 0 0 0,0 5 0 0 0,7 3 0 0 0,6 2 0 0 0,2 1 0 0 0,3 0 0 0 0,5 0 0 0 0,2-4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05T02:55:57.1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29025 14223 16383 0 0,'4'-4'0'0'0,"7"-2"0"0"0,5 0 0 0 0,4 2 0 0 0,4 0 0 0 0,2-2 0 0 0,0-1 0 0 0,2 1 0 0 0,3-3 0 0 0,2 0 0 0 0,0 2 0 0 0,-2 1 0 0 0,-1 3 0 0 0,-2 1 0 0 0,-1-3 0 0 0,0-1 0 0 0,-1-4 0 0 0,0 0 0 0 0,4 1 0 0 0,6 3 0 0 0,6 2 0 0 0,5 2 0 0 0,7 1 0 0 0,4-4 0 0 0,-4-5 0 0 0,-7-1 0 0 0,-6 1 0 0 0,-6 3 0 0 0,-5 2 0 0 0,-3 2 0 0 0,-1 1 0 0 0,3 2 0 0 0,2 0 0 0 0,0-4 0 0 0,3-1 0 0 0,0-5 0 0 0,0 0 0 0 0,-3 1 0 0 0,-1 3 0 0 0,-2 2 0 0 0,-1 1 0 0 0,0 2 0 0 0,-1 1 0 0 0,-1 0 0 0 0,6 1 0 0 0,-4-5 0 0 0,3-6 0 0 0,1-2 0 0 0,3 2 0 0 0,6-2 0 0 0,0 1 0 0 0,-2 2 0 0 0,-4-1 0 0 0,-2 0 0 0 0,2 3 0 0 0,-1 2 0 0 0,-1-3 0 0 0,3 1 0 0 0,-1 0 0 0 0,0 3 0 0 0,1-3 0 0 0,5-1 0 0 0,0 2 0 0 0,-3-3 0 0 0,-3 0 0 0 0,-3 2 0 0 0,-2 1 0 0 0,-2-2 0 0 0,-1 1 0 0 0,0 0 0 0 0,4 3 0 0 0,6-4 0 0 0,5-4 0 0 0,1 0 0 0 0,2-3 0 0 0,2-2 0 0 0,2 0 0 0 0,-6 0 0 0 0,-7 2 0 0 0,-5 4 0 0 0,-2 3 0 0 0,-2 4 0 0 0,-1 2 0 0 0,-1 2 0 0 0,1 0 0 0 0,0 1 0 0 0,5 0 0 0 0,2-1 0 0 0,-1 1 0 0 0,0-1 0 0 0,-2 0 0 0 0,0 0 0 0 0,-2 0 0 0 0,0 0 0 0 0,3 0 0 0 0,6 0 0 0 0,2 0 0 0 0,2 0 0 0 0,9 5 0 0 0,0 1 0 0 0,0-1 0 0 0,1 0 0 0 0,1-2 0 0 0,1-1 0 0 0,0-1 0 0 0,-4 0 0 0 0,-6-1 0 0 0,-6-1 0 0 0,-4 1 0 0 0,-3 0 0 0 0,-3 0 0 0 0,0 0 0 0 0,-1-1 0 0 0,4 1 0 0 0,7 0 0 0 0,1-4 0 0 0,3-6 0 0 0,0-2 0 0 0,1 2 0 0 0,-6-2 0 0 0,-4 1 0 0 0,-4 2 0 0 0,-1-2 0 0 0,-1-3 0 0 0,4 1 0 0 0,2-2 0 0 0,0 1 0 0 0,3-1 0 0 0,5-2 0 0 0,1 1 0 0 0,2-1 0 0 0,-2 3 0 0 0,-3 3 0 0 0,-3 0 0 0 0,-4 1 0 0 0,-1-2 0 0 0,-3 1 0 0 0,0 3 0 0 0,0 2 0 0 0,-1 2 0 0 0,5-2 0 0 0,2-1 0 0 0,-1 2 0 0 0,0 1 0 0 0,3-4 0 0 0,0 1 0 0 0,-2 1 0 0 0,0 1 0 0 0,-3 2 0 0 0,-1 1 0 0 0,-1 1 0 0 0,-1 1 0 0 0,0 0 0 0 0,4 1 0 0 0,2-1 0 0 0,0 0 0 0 0,-2 0 0 0 0,-1 1 0 0 0,-1-1 0 0 0,4 0 0 0 0,5-5 0 0 0,0-1 0 0 0,0 1 0 0 0,1 0 0 0 0,-1 2 0 0 0,-7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D4C5D-1B4C-4080-8E85-54C0A70749F1}"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A9D4D-B58B-4172-9086-1F358D611647}" type="slidenum">
              <a:rPr lang="en-US" smtClean="0"/>
              <a:t>‹#›</a:t>
            </a:fld>
            <a:endParaRPr lang="en-US"/>
          </a:p>
        </p:txBody>
      </p:sp>
    </p:spTree>
    <p:extLst>
      <p:ext uri="{BB962C8B-B14F-4D97-AF65-F5344CB8AC3E}">
        <p14:creationId xmlns:p14="http://schemas.microsoft.com/office/powerpoint/2010/main" val="342440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1</a:t>
            </a:fld>
            <a:endParaRPr lang="en-US"/>
          </a:p>
        </p:txBody>
      </p:sp>
    </p:spTree>
    <p:extLst>
      <p:ext uri="{BB962C8B-B14F-4D97-AF65-F5344CB8AC3E}">
        <p14:creationId xmlns:p14="http://schemas.microsoft.com/office/powerpoint/2010/main" val="2031233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10</a:t>
            </a:fld>
            <a:endParaRPr lang="en-US"/>
          </a:p>
        </p:txBody>
      </p:sp>
    </p:spTree>
    <p:extLst>
      <p:ext uri="{BB962C8B-B14F-4D97-AF65-F5344CB8AC3E}">
        <p14:creationId xmlns:p14="http://schemas.microsoft.com/office/powerpoint/2010/main" val="380167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11</a:t>
            </a:fld>
            <a:endParaRPr lang="en-US"/>
          </a:p>
        </p:txBody>
      </p:sp>
    </p:spTree>
    <p:extLst>
      <p:ext uri="{BB962C8B-B14F-4D97-AF65-F5344CB8AC3E}">
        <p14:creationId xmlns:p14="http://schemas.microsoft.com/office/powerpoint/2010/main" val="3407769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12</a:t>
            </a:fld>
            <a:endParaRPr lang="en-US"/>
          </a:p>
        </p:txBody>
      </p:sp>
    </p:spTree>
    <p:extLst>
      <p:ext uri="{BB962C8B-B14F-4D97-AF65-F5344CB8AC3E}">
        <p14:creationId xmlns:p14="http://schemas.microsoft.com/office/powerpoint/2010/main" val="252495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12</a:t>
            </a:fld>
            <a:endParaRPr lang="en-US"/>
          </a:p>
        </p:txBody>
      </p:sp>
    </p:spTree>
    <p:extLst>
      <p:ext uri="{BB962C8B-B14F-4D97-AF65-F5344CB8AC3E}">
        <p14:creationId xmlns:p14="http://schemas.microsoft.com/office/powerpoint/2010/main" val="359078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13</a:t>
            </a:fld>
            <a:endParaRPr lang="en-US"/>
          </a:p>
        </p:txBody>
      </p:sp>
    </p:spTree>
    <p:extLst>
      <p:ext uri="{BB962C8B-B14F-4D97-AF65-F5344CB8AC3E}">
        <p14:creationId xmlns:p14="http://schemas.microsoft.com/office/powerpoint/2010/main" val="4108145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2</a:t>
            </a:fld>
            <a:endParaRPr lang="en-US"/>
          </a:p>
        </p:txBody>
      </p:sp>
    </p:spTree>
    <p:extLst>
      <p:ext uri="{BB962C8B-B14F-4D97-AF65-F5344CB8AC3E}">
        <p14:creationId xmlns:p14="http://schemas.microsoft.com/office/powerpoint/2010/main" val="15123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3</a:t>
            </a:fld>
            <a:endParaRPr lang="en-US"/>
          </a:p>
        </p:txBody>
      </p:sp>
    </p:spTree>
    <p:extLst>
      <p:ext uri="{BB962C8B-B14F-4D97-AF65-F5344CB8AC3E}">
        <p14:creationId xmlns:p14="http://schemas.microsoft.com/office/powerpoint/2010/main" val="3160931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4</a:t>
            </a:fld>
            <a:endParaRPr lang="en-US"/>
          </a:p>
        </p:txBody>
      </p:sp>
    </p:spTree>
    <p:extLst>
      <p:ext uri="{BB962C8B-B14F-4D97-AF65-F5344CB8AC3E}">
        <p14:creationId xmlns:p14="http://schemas.microsoft.com/office/powerpoint/2010/main" val="2555104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5</a:t>
            </a:fld>
            <a:endParaRPr lang="en-US"/>
          </a:p>
        </p:txBody>
      </p:sp>
    </p:spTree>
    <p:extLst>
      <p:ext uri="{BB962C8B-B14F-4D97-AF65-F5344CB8AC3E}">
        <p14:creationId xmlns:p14="http://schemas.microsoft.com/office/powerpoint/2010/main" val="25959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6</a:t>
            </a:fld>
            <a:endParaRPr lang="en-US"/>
          </a:p>
        </p:txBody>
      </p:sp>
    </p:spTree>
    <p:extLst>
      <p:ext uri="{BB962C8B-B14F-4D97-AF65-F5344CB8AC3E}">
        <p14:creationId xmlns:p14="http://schemas.microsoft.com/office/powerpoint/2010/main" val="207288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7</a:t>
            </a:fld>
            <a:endParaRPr lang="en-US"/>
          </a:p>
        </p:txBody>
      </p:sp>
    </p:spTree>
    <p:extLst>
      <p:ext uri="{BB962C8B-B14F-4D97-AF65-F5344CB8AC3E}">
        <p14:creationId xmlns:p14="http://schemas.microsoft.com/office/powerpoint/2010/main" val="254841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8</a:t>
            </a:fld>
            <a:endParaRPr lang="en-US"/>
          </a:p>
        </p:txBody>
      </p:sp>
    </p:spTree>
    <p:extLst>
      <p:ext uri="{BB962C8B-B14F-4D97-AF65-F5344CB8AC3E}">
        <p14:creationId xmlns:p14="http://schemas.microsoft.com/office/powerpoint/2010/main" val="355271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Overview:</a:t>
            </a:r>
          </a:p>
          <a:p>
            <a:pPr marL="285750" indent="-285750">
              <a:buFont typeface="Arial" panose="020B0604020202020204" pitchFamily="34" charset="0"/>
              <a:buChar char="•"/>
            </a:pPr>
            <a:r>
              <a:rPr lang="en-US" sz="1200"/>
              <a:t>Installing and Troubleshooting a M100LabR Concept Laser PBF Printer</a:t>
            </a:r>
          </a:p>
          <a:p>
            <a:pPr marL="285750" indent="-285750">
              <a:buFont typeface="Arial" panose="020B0604020202020204" pitchFamily="34" charset="0"/>
              <a:buChar char="•"/>
            </a:pPr>
            <a:r>
              <a:rPr lang="en-US" sz="1200"/>
              <a:t>Printing and evaluating parts and specimens (</a:t>
            </a:r>
            <a:r>
              <a:rPr lang="en-US" sz="1200" err="1"/>
              <a:t>ie</a:t>
            </a:r>
            <a:r>
              <a:rPr lang="en-US" sz="1200"/>
              <a:t> Stress-Strain, Thermal Management)</a:t>
            </a:r>
          </a:p>
          <a:p>
            <a:pPr marL="285750" indent="-285750">
              <a:buFont typeface="Arial" panose="020B0604020202020204" pitchFamily="34" charset="0"/>
              <a:buChar char="•"/>
            </a:pPr>
            <a:r>
              <a:rPr lang="en-US" sz="1200"/>
              <a:t>Creation of a user manual and short curriculum for ME286L</a:t>
            </a:r>
          </a:p>
          <a:p>
            <a:pPr marL="285750" indent="-285750">
              <a:buFont typeface="Arial" panose="020B0604020202020204" pitchFamily="34" charset="0"/>
              <a:buChar char="•"/>
            </a:pPr>
            <a:r>
              <a:rPr lang="en-US" sz="1200"/>
              <a:t>Included is the printer itself, powder mixer, powder trolley, and various powdered alloys for use with the printer</a:t>
            </a:r>
          </a:p>
          <a:p>
            <a:pPr marL="285750" indent="-285750">
              <a:buFont typeface="Arial" panose="020B0604020202020204" pitchFamily="34" charset="0"/>
              <a:buChar char="•"/>
            </a:pPr>
            <a:r>
              <a:rPr lang="en-US" sz="1200"/>
              <a:t>Location of set-up: CEIAS IDEA Lab, Room 116A</a:t>
            </a:r>
          </a:p>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9</a:t>
            </a:fld>
            <a:endParaRPr lang="en-US"/>
          </a:p>
        </p:txBody>
      </p:sp>
    </p:spTree>
    <p:extLst>
      <p:ext uri="{BB962C8B-B14F-4D97-AF65-F5344CB8AC3E}">
        <p14:creationId xmlns:p14="http://schemas.microsoft.com/office/powerpoint/2010/main" val="373446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18C0-5125-CE9D-7C35-0DFEE6386A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C98B5-9733-F474-26AA-247D94E2C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0FB43B-8A71-5721-0133-51F20F654F35}"/>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5" name="Footer Placeholder 4">
            <a:extLst>
              <a:ext uri="{FF2B5EF4-FFF2-40B4-BE49-F238E27FC236}">
                <a16:creationId xmlns:a16="http://schemas.microsoft.com/office/drawing/2014/main" id="{C4840765-316C-E147-418A-362FCEE05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42C6C-F548-4154-DAFE-5F1F9B2D7C15}"/>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294860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06E1-129B-A01F-D5EA-A70C4DBDB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048ACB-DDA0-CC9F-74B3-721D8C8D64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F36C8-0D16-4324-E481-57864CEA9DDB}"/>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5" name="Footer Placeholder 4">
            <a:extLst>
              <a:ext uri="{FF2B5EF4-FFF2-40B4-BE49-F238E27FC236}">
                <a16:creationId xmlns:a16="http://schemas.microsoft.com/office/drawing/2014/main" id="{CA6A3493-AC4B-3D9D-1852-03D749DAB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BF5DC-4517-F587-985A-9CC431EC14E8}"/>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227469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861938-9D7B-F516-1CD7-B23D9FB5B7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3E542B-F0A0-109E-C623-ABEC1ED79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92589-E105-8108-8DEF-01CA32E5B0EA}"/>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5" name="Footer Placeholder 4">
            <a:extLst>
              <a:ext uri="{FF2B5EF4-FFF2-40B4-BE49-F238E27FC236}">
                <a16:creationId xmlns:a16="http://schemas.microsoft.com/office/drawing/2014/main" id="{3D63BEA5-370B-9D30-2BF6-14C309813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1DE9A-53DF-A75F-E870-ED5451A73A0D}"/>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375531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8BBA-54BE-687D-E05E-6CD7348FE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5F4A09-955C-F274-9ACC-1BBBCFF532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9972F-A2EF-77F3-ABE0-5DA60003511C}"/>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5" name="Footer Placeholder 4">
            <a:extLst>
              <a:ext uri="{FF2B5EF4-FFF2-40B4-BE49-F238E27FC236}">
                <a16:creationId xmlns:a16="http://schemas.microsoft.com/office/drawing/2014/main" id="{28548862-8F95-9367-2C79-4074CFE53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FE2A1-A86C-FFE1-925B-88114E95598B}"/>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3588180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7D14-A736-ECC5-EEBF-925236AC03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67C448-0B90-49CF-F2E1-6D7AFE4BB4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DA9C8-BBB2-B672-DBCC-F08A9D50A7BF}"/>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5" name="Footer Placeholder 4">
            <a:extLst>
              <a:ext uri="{FF2B5EF4-FFF2-40B4-BE49-F238E27FC236}">
                <a16:creationId xmlns:a16="http://schemas.microsoft.com/office/drawing/2014/main" id="{55A202E7-9284-BF02-1E84-FA5DFB516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F7073-5B86-0741-A9E0-2CC0E1133667}"/>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45716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B06C-3263-B4D5-217D-78B3B12ABB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A4819-7261-5D00-F892-550A2BE16B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884D83-20AA-E2EC-421F-2D85110984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9A84D-A338-67B7-5428-4411CEA825F7}"/>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6" name="Footer Placeholder 5">
            <a:extLst>
              <a:ext uri="{FF2B5EF4-FFF2-40B4-BE49-F238E27FC236}">
                <a16:creationId xmlns:a16="http://schemas.microsoft.com/office/drawing/2014/main" id="{8568DA5D-D64B-2C55-610E-4A86F57A0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0ABB5-7BBA-5055-073B-F10BDEB7971E}"/>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2562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EF1E-7471-800A-96C3-C146E0CE5F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177623-5D39-A32F-E9F7-3A7ABF8F49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DC2A72-5A30-39E9-70A2-094C47CF1B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0244FA-C503-677A-DFE3-A31AEDA400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0F08ED-32AB-94AA-00CE-5CFF8B2A40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3E0129-CC5E-FC19-7599-A0B882C0FEB3}"/>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8" name="Footer Placeholder 7">
            <a:extLst>
              <a:ext uri="{FF2B5EF4-FFF2-40B4-BE49-F238E27FC236}">
                <a16:creationId xmlns:a16="http://schemas.microsoft.com/office/drawing/2014/main" id="{D2A9D4A7-897E-9822-B1B4-202A104AC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1F10FA-2173-B7E2-6B16-DF0499BD681B}"/>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241132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890B-3E49-CCF2-A0A1-7BCF20A8F4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D3D2ED-A300-ECCF-623B-196878372252}"/>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4" name="Footer Placeholder 3">
            <a:extLst>
              <a:ext uri="{FF2B5EF4-FFF2-40B4-BE49-F238E27FC236}">
                <a16:creationId xmlns:a16="http://schemas.microsoft.com/office/drawing/2014/main" id="{8409B454-C117-7537-6E5B-D540F90754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782016-D4DF-4729-898C-05AA0D4D9E50}"/>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38010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0D88B1-CFAF-4D20-2AC0-FE5EF15FCED5}"/>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3" name="Footer Placeholder 2">
            <a:extLst>
              <a:ext uri="{FF2B5EF4-FFF2-40B4-BE49-F238E27FC236}">
                <a16:creationId xmlns:a16="http://schemas.microsoft.com/office/drawing/2014/main" id="{67080B31-0E9B-90D0-DAB6-C57A106590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1DB720-09B2-5BD7-504C-91C6962BC800}"/>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76341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7C72-07B9-46F0-049E-F4D4A33BE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B9570F-CB46-3302-41AA-6CE3D8E06A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6857F1-D21B-0200-32E3-65E4C0881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92EC0F-912C-C500-EB20-462ABDC4B8C2}"/>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6" name="Footer Placeholder 5">
            <a:extLst>
              <a:ext uri="{FF2B5EF4-FFF2-40B4-BE49-F238E27FC236}">
                <a16:creationId xmlns:a16="http://schemas.microsoft.com/office/drawing/2014/main" id="{DC38AA66-10E3-3092-4EA5-CD7D503C2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2865B-239B-A00D-C6A4-19209EAC48E4}"/>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264371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DE20-B5DB-ABCA-C3E2-59B406E0F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4E8835-43DA-8784-56A3-37F5809FED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9348D8-6D02-DE7C-5C7A-DD3408870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488D0-A871-EF7A-497E-BC244D7ED826}"/>
              </a:ext>
            </a:extLst>
          </p:cNvPr>
          <p:cNvSpPr>
            <a:spLocks noGrp="1"/>
          </p:cNvSpPr>
          <p:nvPr>
            <p:ph type="dt" sz="half" idx="10"/>
          </p:nvPr>
        </p:nvSpPr>
        <p:spPr/>
        <p:txBody>
          <a:bodyPr/>
          <a:lstStyle/>
          <a:p>
            <a:fld id="{67CBF51B-B9A8-4F14-9C77-CB2230B0BFA8}" type="datetimeFigureOut">
              <a:rPr lang="en-US" smtClean="0"/>
              <a:t>12/4/2024</a:t>
            </a:fld>
            <a:endParaRPr lang="en-US"/>
          </a:p>
        </p:txBody>
      </p:sp>
      <p:sp>
        <p:nvSpPr>
          <p:cNvPr id="6" name="Footer Placeholder 5">
            <a:extLst>
              <a:ext uri="{FF2B5EF4-FFF2-40B4-BE49-F238E27FC236}">
                <a16:creationId xmlns:a16="http://schemas.microsoft.com/office/drawing/2014/main" id="{03019351-A9FD-1744-17A1-3A00EF211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1AF85-A01C-67EC-9669-3B849652407C}"/>
              </a:ext>
            </a:extLst>
          </p:cNvPr>
          <p:cNvSpPr>
            <a:spLocks noGrp="1"/>
          </p:cNvSpPr>
          <p:nvPr>
            <p:ph type="sldNum" sz="quarter" idx="12"/>
          </p:nvPr>
        </p:nvSpPr>
        <p:spPr/>
        <p:txBody>
          <a:bodyPr/>
          <a:lstStyle/>
          <a:p>
            <a:fld id="{E2A441ED-DD6B-48D0-B486-B01D6CF573AD}" type="slidenum">
              <a:rPr lang="en-US" smtClean="0"/>
              <a:t>‹#›</a:t>
            </a:fld>
            <a:endParaRPr lang="en-US"/>
          </a:p>
        </p:txBody>
      </p:sp>
    </p:spTree>
    <p:extLst>
      <p:ext uri="{BB962C8B-B14F-4D97-AF65-F5344CB8AC3E}">
        <p14:creationId xmlns:p14="http://schemas.microsoft.com/office/powerpoint/2010/main" val="2192945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FF7316-86E1-34A0-CC3F-479B96DA35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4D86E7-7D41-61E0-65C3-76500082C8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995DC-758E-900B-CD6B-90A34411F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CBF51B-B9A8-4F14-9C77-CB2230B0BFA8}" type="datetimeFigureOut">
              <a:rPr lang="en-US" smtClean="0"/>
              <a:t>12/4/2024</a:t>
            </a:fld>
            <a:endParaRPr lang="en-US"/>
          </a:p>
        </p:txBody>
      </p:sp>
      <p:sp>
        <p:nvSpPr>
          <p:cNvPr id="5" name="Footer Placeholder 4">
            <a:extLst>
              <a:ext uri="{FF2B5EF4-FFF2-40B4-BE49-F238E27FC236}">
                <a16:creationId xmlns:a16="http://schemas.microsoft.com/office/drawing/2014/main" id="{5360AF50-8984-1453-5D64-86156710D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8A7775-55C6-B186-7EBF-7D7EDC055F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A441ED-DD6B-48D0-B486-B01D6CF573AD}" type="slidenum">
              <a:rPr lang="en-US" smtClean="0"/>
              <a:t>‹#›</a:t>
            </a:fld>
            <a:endParaRPr lang="en-US"/>
          </a:p>
        </p:txBody>
      </p:sp>
    </p:spTree>
    <p:extLst>
      <p:ext uri="{BB962C8B-B14F-4D97-AF65-F5344CB8AC3E}">
        <p14:creationId xmlns:p14="http://schemas.microsoft.com/office/powerpoint/2010/main" val="2139410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microsoft.com/office/2017/06/relationships/model3d" Target="../media/model3d6.glb"/><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png"/><Relationship Id="rId5" Type="http://schemas.microsoft.com/office/2017/06/relationships/model3d" Target="../media/model3d5.glb"/><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microsoft.com/office/2017/06/relationships/model3d" Target="../media/model3d2.glb"/><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17/06/relationships/model3d" Target="../media/model3d1.glb"/><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microsoft.com/office/2017/06/relationships/model3d" Target="../media/model3d4.glb"/><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microsoft.com/office/2017/06/relationships/model3d" Target="../media/model3d3.glb"/><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customXml" Target="../ink/ink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tifact">
            <a:extLst>
              <a:ext uri="{FF2B5EF4-FFF2-40B4-BE49-F238E27FC236}">
                <a16:creationId xmlns:a16="http://schemas.microsoft.com/office/drawing/2014/main" id="{0E43C65F-5EB8-593D-1581-06102CB221E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6858000"/>
          </a:xfrm>
          <a:prstGeom prst="rect">
            <a:avLst/>
          </a:prstGeom>
        </p:spPr>
      </p:pic>
      <p:pic>
        <p:nvPicPr>
          <p:cNvPr id="12" name="Figure" descr="NAU: Northern Arizona University.">
            <a:extLst>
              <a:ext uri="{FF2B5EF4-FFF2-40B4-BE49-F238E27FC236}">
                <a16:creationId xmlns:a16="http://schemas.microsoft.com/office/drawing/2014/main" id="{A8B0D61F-16B3-774E-AA6C-80DC2AF131FA}"/>
              </a:ext>
            </a:extLst>
          </p:cNvPr>
          <p:cNvPicPr>
            <a:picLocks noChangeAspect="1"/>
          </p:cNvPicPr>
          <p:nvPr/>
        </p:nvPicPr>
        <p:blipFill>
          <a:blip r:embed="rId4"/>
          <a:srcRect/>
          <a:stretch/>
        </p:blipFill>
        <p:spPr>
          <a:xfrm>
            <a:off x="2840654" y="6128071"/>
            <a:ext cx="6510693" cy="322793"/>
          </a:xfrm>
          <a:prstGeom prst="rect">
            <a:avLst/>
          </a:prstGeom>
        </p:spPr>
      </p:pic>
      <p:sp>
        <p:nvSpPr>
          <p:cNvPr id="2" name="H1">
            <a:extLst>
              <a:ext uri="{FF2B5EF4-FFF2-40B4-BE49-F238E27FC236}">
                <a16:creationId xmlns:a16="http://schemas.microsoft.com/office/drawing/2014/main" id="{9B50D50C-EE1C-F542-BF61-736210620F87}"/>
              </a:ext>
            </a:extLst>
          </p:cNvPr>
          <p:cNvSpPr>
            <a:spLocks noGrp="1"/>
          </p:cNvSpPr>
          <p:nvPr>
            <p:ph type="ctrTitle"/>
          </p:nvPr>
        </p:nvSpPr>
        <p:spPr>
          <a:xfrm>
            <a:off x="1262208" y="1877012"/>
            <a:ext cx="9667583" cy="1445787"/>
          </a:xfrm>
        </p:spPr>
        <p:txBody>
          <a:bodyPr anchor="ctr">
            <a:noAutofit/>
          </a:bodyPr>
          <a:lstStyle/>
          <a:p>
            <a:r>
              <a:rPr lang="en-US" sz="8000" b="1">
                <a:solidFill>
                  <a:srgbClr val="F8B700"/>
                </a:solidFill>
                <a:latin typeface="Arial"/>
                <a:cs typeface="Arial"/>
              </a:rPr>
              <a:t>Metal 3D Printer</a:t>
            </a:r>
            <a:br>
              <a:rPr lang="en-US" sz="8000" b="1">
                <a:solidFill>
                  <a:srgbClr val="F8B700"/>
                </a:solidFill>
                <a:latin typeface="Arial"/>
                <a:cs typeface="Arial"/>
              </a:rPr>
            </a:br>
            <a:r>
              <a:rPr lang="en-US" sz="3600" b="1">
                <a:solidFill>
                  <a:srgbClr val="F8B700"/>
                </a:solidFill>
                <a:latin typeface="Arial"/>
                <a:cs typeface="Arial"/>
              </a:rPr>
              <a:t>2</a:t>
            </a:r>
            <a:r>
              <a:rPr lang="en-US" sz="3600" b="1" baseline="30000">
                <a:solidFill>
                  <a:srgbClr val="F8B700"/>
                </a:solidFill>
                <a:latin typeface="Arial"/>
                <a:cs typeface="Arial"/>
              </a:rPr>
              <a:t>nd</a:t>
            </a:r>
            <a:r>
              <a:rPr lang="en-US" sz="3600" b="1">
                <a:solidFill>
                  <a:srgbClr val="F8B700"/>
                </a:solidFill>
                <a:latin typeface="Arial"/>
                <a:cs typeface="Arial"/>
              </a:rPr>
              <a:t> Prototype Demo</a:t>
            </a:r>
            <a:endParaRPr lang="en-US" sz="3600">
              <a:solidFill>
                <a:srgbClr val="F8B700"/>
              </a:solidFill>
            </a:endParaRPr>
          </a:p>
        </p:txBody>
      </p:sp>
      <p:sp>
        <p:nvSpPr>
          <p:cNvPr id="7" name="H2">
            <a:extLst>
              <a:ext uri="{FF2B5EF4-FFF2-40B4-BE49-F238E27FC236}">
                <a16:creationId xmlns:a16="http://schemas.microsoft.com/office/drawing/2014/main" id="{D15E5935-7826-A781-7B22-8B808BEB773B}"/>
              </a:ext>
            </a:extLst>
          </p:cNvPr>
          <p:cNvSpPr txBox="1"/>
          <p:nvPr/>
        </p:nvSpPr>
        <p:spPr>
          <a:xfrm>
            <a:off x="2246375" y="3822073"/>
            <a:ext cx="7699248" cy="430887"/>
          </a:xfrm>
          <a:prstGeom prst="rect">
            <a:avLst/>
          </a:prstGeom>
          <a:noFill/>
        </p:spPr>
        <p:txBody>
          <a:bodyPr wrap="square" lIns="91440" tIns="45720" rIns="91440" bIns="45720" anchor="t">
            <a:spAutoFit/>
          </a:bodyPr>
          <a:lstStyle/>
          <a:p>
            <a:pPr algn="ctr"/>
            <a:r>
              <a:rPr lang="en-US" sz="2200">
                <a:solidFill>
                  <a:prstClr val="white"/>
                </a:solidFill>
                <a:latin typeface="Arial"/>
                <a:ea typeface="+mj-ea"/>
                <a:cs typeface="Arial"/>
              </a:rPr>
              <a:t>Nathan Krikawa, Nolan Hann</a:t>
            </a:r>
          </a:p>
        </p:txBody>
      </p:sp>
    </p:spTree>
    <p:extLst>
      <p:ext uri="{BB962C8B-B14F-4D97-AF65-F5344CB8AC3E}">
        <p14:creationId xmlns:p14="http://schemas.microsoft.com/office/powerpoint/2010/main" val="401488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Bike Crank</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Nolan Hann 11/13/2024 M3DP  </a:t>
            </a:r>
            <a:fld id="{8C0012FA-D9C2-47E6-96CA-8F5C671652A4}" type="slidenum">
              <a:rPr lang="en-US" smtClean="0"/>
              <a:t>10</a:t>
            </a:fld>
            <a:endParaRPr lang="en-US"/>
          </a:p>
        </p:txBody>
      </p:sp>
      <p:pic>
        <p:nvPicPr>
          <p:cNvPr id="4" name="Picture 3" descr="A yellow and blue object with different colored objects&#10;&#10;Description automatically generated">
            <a:extLst>
              <a:ext uri="{FF2B5EF4-FFF2-40B4-BE49-F238E27FC236}">
                <a16:creationId xmlns:a16="http://schemas.microsoft.com/office/drawing/2014/main" id="{E21DD8FA-B791-0376-A452-CD74205C7BEC}"/>
              </a:ext>
            </a:extLst>
          </p:cNvPr>
          <p:cNvPicPr>
            <a:picLocks noChangeAspect="1"/>
          </p:cNvPicPr>
          <p:nvPr/>
        </p:nvPicPr>
        <p:blipFill>
          <a:blip r:embed="rId5"/>
          <a:stretch>
            <a:fillRect/>
          </a:stretch>
        </p:blipFill>
        <p:spPr>
          <a:xfrm>
            <a:off x="6023427" y="4059062"/>
            <a:ext cx="5334001" cy="2196094"/>
          </a:xfrm>
          <a:prstGeom prst="rect">
            <a:avLst/>
          </a:prstGeom>
        </p:spPr>
      </p:pic>
      <p:pic>
        <p:nvPicPr>
          <p:cNvPr id="7" name="Picture 6" descr="A yellow and blue object&#10;&#10;Description automatically generated">
            <a:extLst>
              <a:ext uri="{FF2B5EF4-FFF2-40B4-BE49-F238E27FC236}">
                <a16:creationId xmlns:a16="http://schemas.microsoft.com/office/drawing/2014/main" id="{1C78D196-E833-38A6-A573-D01D6B5591BE}"/>
              </a:ext>
            </a:extLst>
          </p:cNvPr>
          <p:cNvPicPr>
            <a:picLocks noChangeAspect="1"/>
          </p:cNvPicPr>
          <p:nvPr/>
        </p:nvPicPr>
        <p:blipFill>
          <a:blip r:embed="rId6"/>
          <a:stretch>
            <a:fillRect/>
          </a:stretch>
        </p:blipFill>
        <p:spPr>
          <a:xfrm>
            <a:off x="6023428" y="1945418"/>
            <a:ext cx="5334001" cy="2198709"/>
          </a:xfrm>
          <a:prstGeom prst="rect">
            <a:avLst/>
          </a:prstGeom>
        </p:spPr>
      </p:pic>
      <p:pic>
        <p:nvPicPr>
          <p:cNvPr id="8" name="Picture 7">
            <a:extLst>
              <a:ext uri="{FF2B5EF4-FFF2-40B4-BE49-F238E27FC236}">
                <a16:creationId xmlns:a16="http://schemas.microsoft.com/office/drawing/2014/main" id="{B4C400DC-1F02-10FE-1656-0D0A858A811C}"/>
              </a:ext>
            </a:extLst>
          </p:cNvPr>
          <p:cNvPicPr>
            <a:picLocks noChangeAspect="1"/>
          </p:cNvPicPr>
          <p:nvPr/>
        </p:nvPicPr>
        <p:blipFill>
          <a:blip r:embed="rId7"/>
          <a:stretch>
            <a:fillRect/>
          </a:stretch>
        </p:blipFill>
        <p:spPr>
          <a:xfrm>
            <a:off x="380545" y="2779939"/>
            <a:ext cx="5334908" cy="2921907"/>
          </a:xfrm>
          <a:prstGeom prst="rect">
            <a:avLst/>
          </a:prstGeom>
        </p:spPr>
      </p:pic>
      <p:sp>
        <p:nvSpPr>
          <p:cNvPr id="11" name="TextBox 10">
            <a:extLst>
              <a:ext uri="{FF2B5EF4-FFF2-40B4-BE49-F238E27FC236}">
                <a16:creationId xmlns:a16="http://schemas.microsoft.com/office/drawing/2014/main" id="{753207C0-CB61-8E4D-2FDE-9FFC23C7BAB7}"/>
              </a:ext>
            </a:extLst>
          </p:cNvPr>
          <p:cNvSpPr txBox="1"/>
          <p:nvPr/>
        </p:nvSpPr>
        <p:spPr>
          <a:xfrm>
            <a:off x="1285511" y="5547957"/>
            <a:ext cx="3524975" cy="307777"/>
          </a:xfrm>
          <a:prstGeom prst="rect">
            <a:avLst/>
          </a:prstGeom>
          <a:noFill/>
        </p:spPr>
        <p:txBody>
          <a:bodyPr wrap="square" lIns="91440" tIns="45720" rIns="91440" bIns="45720" rtlCol="0" anchor="t">
            <a:spAutoFit/>
          </a:bodyPr>
          <a:lstStyle/>
          <a:p>
            <a:pPr algn="ctr"/>
            <a:r>
              <a:rPr lang="en-US" sz="1400" i="1"/>
              <a:t>Figure 9: Original Crank Arm</a:t>
            </a:r>
          </a:p>
        </p:txBody>
      </p:sp>
      <p:sp>
        <p:nvSpPr>
          <p:cNvPr id="12" name="TextBox 11">
            <a:extLst>
              <a:ext uri="{FF2B5EF4-FFF2-40B4-BE49-F238E27FC236}">
                <a16:creationId xmlns:a16="http://schemas.microsoft.com/office/drawing/2014/main" id="{259F50FA-2409-4BDD-793B-6D959AE4C922}"/>
              </a:ext>
            </a:extLst>
          </p:cNvPr>
          <p:cNvSpPr txBox="1"/>
          <p:nvPr/>
        </p:nvSpPr>
        <p:spPr>
          <a:xfrm>
            <a:off x="6974799" y="3884287"/>
            <a:ext cx="3524975" cy="307777"/>
          </a:xfrm>
          <a:prstGeom prst="rect">
            <a:avLst/>
          </a:prstGeom>
          <a:noFill/>
        </p:spPr>
        <p:txBody>
          <a:bodyPr wrap="square" lIns="91440" tIns="45720" rIns="91440" bIns="45720" rtlCol="0" anchor="t">
            <a:spAutoFit/>
          </a:bodyPr>
          <a:lstStyle/>
          <a:p>
            <a:pPr algn="ctr"/>
            <a:r>
              <a:rPr lang="en-US" sz="1400" i="1"/>
              <a:t>Figure 10: Optimized Crank Arm (60%)</a:t>
            </a:r>
          </a:p>
        </p:txBody>
      </p:sp>
      <p:sp>
        <p:nvSpPr>
          <p:cNvPr id="13" name="TextBox 12">
            <a:extLst>
              <a:ext uri="{FF2B5EF4-FFF2-40B4-BE49-F238E27FC236}">
                <a16:creationId xmlns:a16="http://schemas.microsoft.com/office/drawing/2014/main" id="{C49063A9-C026-7507-9F31-0433C46B490C}"/>
              </a:ext>
            </a:extLst>
          </p:cNvPr>
          <p:cNvSpPr txBox="1"/>
          <p:nvPr/>
        </p:nvSpPr>
        <p:spPr>
          <a:xfrm>
            <a:off x="6848111" y="6146155"/>
            <a:ext cx="3524975" cy="307777"/>
          </a:xfrm>
          <a:prstGeom prst="rect">
            <a:avLst/>
          </a:prstGeom>
          <a:noFill/>
        </p:spPr>
        <p:txBody>
          <a:bodyPr wrap="square" lIns="91440" tIns="45720" rIns="91440" bIns="45720" rtlCol="0" anchor="t">
            <a:spAutoFit/>
          </a:bodyPr>
          <a:lstStyle/>
          <a:p>
            <a:pPr algn="ctr"/>
            <a:r>
              <a:rPr lang="en-US" sz="1400" i="1"/>
              <a:t>Figure 11: Optimized Crank Arm (40%)</a:t>
            </a:r>
          </a:p>
        </p:txBody>
      </p:sp>
    </p:spTree>
    <p:extLst>
      <p:ext uri="{BB962C8B-B14F-4D97-AF65-F5344CB8AC3E}">
        <p14:creationId xmlns:p14="http://schemas.microsoft.com/office/powerpoint/2010/main" val="3096450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Bike Crank</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Nolan Hann 11/13/2024 M3DP  </a:t>
            </a:r>
            <a:fld id="{8C0012FA-D9C2-47E6-96CA-8F5C671652A4}" type="slidenum">
              <a:rPr lang="en-US" smtClean="0"/>
              <a:t>11</a:t>
            </a:fld>
            <a:endParaRPr lang="en-US"/>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B04FBBCD-BD35-42EE-D65B-A0A32E172AF8}"/>
                  </a:ext>
                </a:extLst>
              </p:cNvPr>
              <p:cNvGraphicFramePr>
                <a:graphicFrameLocks noChangeAspect="1"/>
              </p:cNvGraphicFramePr>
              <p:nvPr/>
            </p:nvGraphicFramePr>
            <p:xfrm>
              <a:off x="6363144" y="3016062"/>
              <a:ext cx="5361746" cy="2003869"/>
            </p:xfrm>
            <a:graphic>
              <a:graphicData uri="http://schemas.microsoft.com/office/drawing/2017/model3d">
                <am3d:model3d r:embed="rId5">
                  <am3d:spPr>
                    <a:xfrm>
                      <a:off x="0" y="0"/>
                      <a:ext cx="5361746" cy="2003869"/>
                    </a:xfrm>
                    <a:prstGeom prst="rect">
                      <a:avLst/>
                    </a:prstGeom>
                  </am3d:spPr>
                  <am3d:camera>
                    <am3d:pos x="0" y="0" z="50853579"/>
                    <am3d:up dx="0" dy="36000000" dz="0"/>
                    <am3d:lookAt x="0" y="0" z="0"/>
                    <am3d:perspective fov="2700000"/>
                  </am3d:camera>
                  <am3d:trans>
                    <am3d:meterPerModelUnit n="4242" d="1000000"/>
                    <am3d:preTrans dx="-18008344" dy="-3869655" dz="6837711"/>
                    <am3d:scale>
                      <am3d:sx n="1000000" d="1000000"/>
                      <am3d:sy n="1000000" d="1000000"/>
                      <am3d:sz n="1000000" d="1000000"/>
                    </am3d:scale>
                    <am3d:rot ax="-4283579" ay="115063" az="10459415"/>
                    <am3d:postTrans dx="0" dy="0" dz="0"/>
                  </am3d:trans>
                  <am3d:raster rName="Office3DRenderer" rVer="16.0.8326">
                    <am3d:blip r:embed="rId6"/>
                  </am3d:raster>
                  <am3d:objViewport viewportSz="58654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B04FBBCD-BD35-42EE-D65B-A0A32E172AF8}"/>
                  </a:ext>
                </a:extLst>
              </p:cNvPr>
              <p:cNvPicPr>
                <a:picLocks noGrp="1" noRot="1" noChangeAspect="1" noMove="1" noResize="1" noEditPoints="1" noAdjustHandles="1" noChangeArrowheads="1" noChangeShapeType="1" noCrop="1"/>
              </p:cNvPicPr>
              <p:nvPr/>
            </p:nvPicPr>
            <p:blipFill>
              <a:blip r:embed="rId6"/>
              <a:stretch>
                <a:fillRect/>
              </a:stretch>
            </p:blipFill>
            <p:spPr>
              <a:xfrm>
                <a:off x="6363144" y="3016062"/>
                <a:ext cx="5361746" cy="200386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F7CC61F9-41B3-F165-D7D6-2F08463D2052}"/>
                  </a:ext>
                </a:extLst>
              </p:cNvPr>
              <p:cNvGraphicFramePr>
                <a:graphicFrameLocks noChangeAspect="1"/>
              </p:cNvGraphicFramePr>
              <p:nvPr/>
            </p:nvGraphicFramePr>
            <p:xfrm>
              <a:off x="467110" y="3016061"/>
              <a:ext cx="5463181" cy="2003870"/>
            </p:xfrm>
            <a:graphic>
              <a:graphicData uri="http://schemas.microsoft.com/office/drawing/2017/model3d">
                <am3d:model3d r:embed="rId7">
                  <am3d:spPr>
                    <a:xfrm>
                      <a:off x="0" y="0"/>
                      <a:ext cx="5463181" cy="2003870"/>
                    </a:xfrm>
                    <a:prstGeom prst="rect">
                      <a:avLst/>
                    </a:prstGeom>
                  </am3d:spPr>
                  <am3d:camera>
                    <am3d:pos x="0" y="0" z="50853579"/>
                    <am3d:up dx="0" dy="36000000" dz="0"/>
                    <am3d:lookAt x="0" y="0" z="0"/>
                    <am3d:perspective fov="2700000"/>
                  </am3d:camera>
                  <am3d:trans>
                    <am3d:meterPerModelUnit n="16317" d="1000000"/>
                    <am3d:preTrans dx="0" dy="-2825528" dz="0"/>
                    <am3d:scale>
                      <am3d:sx n="1000000" d="1000000"/>
                      <am3d:sy n="1000000" d="1000000"/>
                      <am3d:sz n="1000000" d="1000000"/>
                    </am3d:scale>
                    <am3d:rot ax="-3808051" ay="146355" az="10507682"/>
                    <am3d:postTrans dx="0" dy="0" dz="0"/>
                  </am3d:trans>
                  <am3d:raster rName="Office3DRenderer" rVer="16.0.8326">
                    <am3d:blip r:embed="rId8"/>
                  </am3d:raster>
                  <am3d:objViewport viewportSz="59272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F7CC61F9-41B3-F165-D7D6-2F08463D2052}"/>
                  </a:ext>
                </a:extLst>
              </p:cNvPr>
              <p:cNvPicPr>
                <a:picLocks noGrp="1" noRot="1" noChangeAspect="1" noMove="1" noResize="1" noEditPoints="1" noAdjustHandles="1" noChangeArrowheads="1" noChangeShapeType="1" noCrop="1"/>
              </p:cNvPicPr>
              <p:nvPr/>
            </p:nvPicPr>
            <p:blipFill>
              <a:blip r:embed="rId8"/>
              <a:stretch>
                <a:fillRect/>
              </a:stretch>
            </p:blipFill>
            <p:spPr>
              <a:xfrm>
                <a:off x="467110" y="3016061"/>
                <a:ext cx="5463181" cy="2003870"/>
              </a:xfrm>
              <a:prstGeom prst="rect">
                <a:avLst/>
              </a:prstGeom>
            </p:spPr>
          </p:pic>
        </mc:Fallback>
      </mc:AlternateContent>
    </p:spTree>
    <p:extLst>
      <p:ext uri="{BB962C8B-B14F-4D97-AF65-F5344CB8AC3E}">
        <p14:creationId xmlns:p14="http://schemas.microsoft.com/office/powerpoint/2010/main" val="30975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dirty="0">
                <a:solidFill>
                  <a:schemeClr val="bg1"/>
                </a:solidFill>
                <a:latin typeface="Arial"/>
                <a:cs typeface="Arial"/>
              </a:rPr>
              <a:t>Loading Explained</a:t>
            </a:r>
            <a:endParaRPr lang="en-US" dirty="0"/>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Nolan Hann 11/13/2024 M3DP  </a:t>
            </a:r>
            <a:fld id="{8C0012FA-D9C2-47E6-96CA-8F5C671652A4}" type="slidenum">
              <a:rPr lang="en-US" smtClean="0"/>
              <a:t>12</a:t>
            </a:fld>
            <a:endParaRPr lang="en-US"/>
          </a:p>
        </p:txBody>
      </p:sp>
      <p:pic>
        <p:nvPicPr>
          <p:cNvPr id="7" name="Picture 6" descr="A person riding a bicycle&#10;&#10;Description automatically generated">
            <a:extLst>
              <a:ext uri="{FF2B5EF4-FFF2-40B4-BE49-F238E27FC236}">
                <a16:creationId xmlns:a16="http://schemas.microsoft.com/office/drawing/2014/main" id="{AC362B5A-F35A-078B-6D26-744A7E8153AA}"/>
              </a:ext>
            </a:extLst>
          </p:cNvPr>
          <p:cNvPicPr>
            <a:picLocks noChangeAspect="1"/>
          </p:cNvPicPr>
          <p:nvPr/>
        </p:nvPicPr>
        <p:blipFill>
          <a:blip r:embed="rId5"/>
          <a:stretch>
            <a:fillRect/>
          </a:stretch>
        </p:blipFill>
        <p:spPr>
          <a:xfrm>
            <a:off x="905329" y="2382158"/>
            <a:ext cx="4094842" cy="3091542"/>
          </a:xfrm>
          <a:prstGeom prst="rect">
            <a:avLst/>
          </a:prstGeom>
        </p:spPr>
      </p:pic>
      <p:sp>
        <p:nvSpPr>
          <p:cNvPr id="8" name="TextBox 7">
            <a:extLst>
              <a:ext uri="{FF2B5EF4-FFF2-40B4-BE49-F238E27FC236}">
                <a16:creationId xmlns:a16="http://schemas.microsoft.com/office/drawing/2014/main" id="{BD71BCCB-314B-55F9-C5AC-20710CCE6DFB}"/>
              </a:ext>
            </a:extLst>
          </p:cNvPr>
          <p:cNvSpPr txBox="1"/>
          <p:nvPr/>
        </p:nvSpPr>
        <p:spPr>
          <a:xfrm>
            <a:off x="5359400" y="5241472"/>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Segoe UI"/>
              </a:rPr>
              <a:t>P. D. Soden and B. A. Adeyefa, “Forces applied to a bicycle during normal cycling,” Journal of Biomechanics, vol. 12, no. 7, pp. 527–541, Jan. 1979, doi: https://doi.org/10.1016/0021-9290(79)90041-1.</a:t>
            </a:r>
            <a:r>
              <a:rPr lang="en-US" sz="1200">
                <a:latin typeface="Segoe UI"/>
                <a:cs typeface="Segoe UI"/>
              </a:rPr>
              <a:t>​</a:t>
            </a:r>
            <a:endParaRPr lang="en-US"/>
          </a:p>
        </p:txBody>
      </p:sp>
      <p:sp>
        <p:nvSpPr>
          <p:cNvPr id="10" name="TextBox 9">
            <a:extLst>
              <a:ext uri="{FF2B5EF4-FFF2-40B4-BE49-F238E27FC236}">
                <a16:creationId xmlns:a16="http://schemas.microsoft.com/office/drawing/2014/main" id="{DD932F98-68B1-F094-F9CF-B4F8B45A8769}"/>
              </a:ext>
            </a:extLst>
          </p:cNvPr>
          <p:cNvSpPr txBox="1"/>
          <p:nvPr/>
        </p:nvSpPr>
        <p:spPr>
          <a:xfrm>
            <a:off x="5443682" y="2381661"/>
            <a:ext cx="288636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Assuming the load is applied at a 45-degree angle, therefore a moment and an axial load was applied. The forces were applied to the inside of the pedal shaft, while fixtures were applied to the central shaft and the connections to the main gear.</a:t>
            </a:r>
          </a:p>
        </p:txBody>
      </p:sp>
    </p:spTree>
    <p:extLst>
      <p:ext uri="{BB962C8B-B14F-4D97-AF65-F5344CB8AC3E}">
        <p14:creationId xmlns:p14="http://schemas.microsoft.com/office/powerpoint/2010/main" val="3164570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Bike Crank</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Nolan Hann 11/13/2024 M3DP  </a:t>
            </a:r>
            <a:fld id="{8C0012FA-D9C2-47E6-96CA-8F5C671652A4}" type="slidenum">
              <a:rPr lang="en-US" smtClean="0"/>
              <a:t>13</a:t>
            </a:fld>
            <a:endParaRPr lang="en-US"/>
          </a:p>
        </p:txBody>
      </p:sp>
      <p:pic>
        <p:nvPicPr>
          <p:cNvPr id="8" name="Picture 7" descr="A blue and green object with numbers&#10;&#10;Description automatically generated">
            <a:extLst>
              <a:ext uri="{FF2B5EF4-FFF2-40B4-BE49-F238E27FC236}">
                <a16:creationId xmlns:a16="http://schemas.microsoft.com/office/drawing/2014/main" id="{A4DEEBBC-33E4-516D-4025-C6DA6CF4922B}"/>
              </a:ext>
            </a:extLst>
          </p:cNvPr>
          <p:cNvPicPr>
            <a:picLocks noChangeAspect="1"/>
          </p:cNvPicPr>
          <p:nvPr/>
        </p:nvPicPr>
        <p:blipFill>
          <a:blip r:embed="rId5"/>
          <a:stretch>
            <a:fillRect/>
          </a:stretch>
        </p:blipFill>
        <p:spPr>
          <a:xfrm>
            <a:off x="6992258" y="3547380"/>
            <a:ext cx="4983844" cy="2466523"/>
          </a:xfrm>
          <a:prstGeom prst="rect">
            <a:avLst/>
          </a:prstGeom>
        </p:spPr>
      </p:pic>
      <p:pic>
        <p:nvPicPr>
          <p:cNvPr id="10" name="Picture 9">
            <a:extLst>
              <a:ext uri="{FF2B5EF4-FFF2-40B4-BE49-F238E27FC236}">
                <a16:creationId xmlns:a16="http://schemas.microsoft.com/office/drawing/2014/main" id="{A32FDB71-010C-34CF-9BBD-E6278B461F88}"/>
              </a:ext>
            </a:extLst>
          </p:cNvPr>
          <p:cNvPicPr>
            <a:picLocks noChangeAspect="1"/>
          </p:cNvPicPr>
          <p:nvPr/>
        </p:nvPicPr>
        <p:blipFill>
          <a:blip r:embed="rId6"/>
          <a:stretch>
            <a:fillRect/>
          </a:stretch>
        </p:blipFill>
        <p:spPr>
          <a:xfrm>
            <a:off x="1138011" y="2413907"/>
            <a:ext cx="4672693" cy="2465614"/>
          </a:xfrm>
          <a:prstGeom prst="rect">
            <a:avLst/>
          </a:prstGeom>
        </p:spPr>
      </p:pic>
      <p:sp>
        <p:nvSpPr>
          <p:cNvPr id="2" name="TextBox 1">
            <a:extLst>
              <a:ext uri="{FF2B5EF4-FFF2-40B4-BE49-F238E27FC236}">
                <a16:creationId xmlns:a16="http://schemas.microsoft.com/office/drawing/2014/main" id="{5AD8CA7B-AB69-C17B-D292-78233EE0B7C6}"/>
              </a:ext>
            </a:extLst>
          </p:cNvPr>
          <p:cNvSpPr txBox="1"/>
          <p:nvPr/>
        </p:nvSpPr>
        <p:spPr>
          <a:xfrm>
            <a:off x="1612084" y="4827093"/>
            <a:ext cx="3524975" cy="307777"/>
          </a:xfrm>
          <a:prstGeom prst="rect">
            <a:avLst/>
          </a:prstGeom>
          <a:noFill/>
        </p:spPr>
        <p:txBody>
          <a:bodyPr wrap="square" lIns="91440" tIns="45720" rIns="91440" bIns="45720" rtlCol="0" anchor="t">
            <a:spAutoFit/>
          </a:bodyPr>
          <a:lstStyle/>
          <a:p>
            <a:pPr algn="ctr"/>
            <a:r>
              <a:rPr lang="en-US" sz="1400" i="1"/>
              <a:t>Figure 12: Original Crank Arm FEA</a:t>
            </a:r>
          </a:p>
        </p:txBody>
      </p:sp>
      <p:sp>
        <p:nvSpPr>
          <p:cNvPr id="3" name="TextBox 2">
            <a:extLst>
              <a:ext uri="{FF2B5EF4-FFF2-40B4-BE49-F238E27FC236}">
                <a16:creationId xmlns:a16="http://schemas.microsoft.com/office/drawing/2014/main" id="{A6099113-FDA1-EC64-D281-864A7C206B9C}"/>
              </a:ext>
            </a:extLst>
          </p:cNvPr>
          <p:cNvSpPr txBox="1"/>
          <p:nvPr/>
        </p:nvSpPr>
        <p:spPr>
          <a:xfrm>
            <a:off x="7721692" y="5965168"/>
            <a:ext cx="3524975" cy="307777"/>
          </a:xfrm>
          <a:prstGeom prst="rect">
            <a:avLst/>
          </a:prstGeom>
          <a:noFill/>
        </p:spPr>
        <p:txBody>
          <a:bodyPr wrap="square" lIns="91440" tIns="45720" rIns="91440" bIns="45720" rtlCol="0" anchor="t">
            <a:spAutoFit/>
          </a:bodyPr>
          <a:lstStyle/>
          <a:p>
            <a:pPr algn="ctr"/>
            <a:r>
              <a:rPr lang="en-US" sz="1400" i="1"/>
              <a:t>Figure 13: Optimized Crank Arm FEA (60%)</a:t>
            </a:r>
          </a:p>
        </p:txBody>
      </p:sp>
    </p:spTree>
    <p:extLst>
      <p:ext uri="{BB962C8B-B14F-4D97-AF65-F5344CB8AC3E}">
        <p14:creationId xmlns:p14="http://schemas.microsoft.com/office/powerpoint/2010/main" val="4286583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rtifact">
            <a:extLst>
              <a:ext uri="{FF2B5EF4-FFF2-40B4-BE49-F238E27FC236}">
                <a16:creationId xmlns:a16="http://schemas.microsoft.com/office/drawing/2014/main" id="{8C0F300E-E363-1FD6-03FC-26F019A9FB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4" name="H1">
            <a:extLst>
              <a:ext uri="{FF2B5EF4-FFF2-40B4-BE49-F238E27FC236}">
                <a16:creationId xmlns:a16="http://schemas.microsoft.com/office/drawing/2014/main" id="{74EF9B66-2D34-35F1-B1BD-A0AB53E9E190}"/>
              </a:ext>
            </a:extLst>
          </p:cNvPr>
          <p:cNvSpPr>
            <a:spLocks noGrp="1"/>
          </p:cNvSpPr>
          <p:nvPr>
            <p:ph type="ctrTitle"/>
          </p:nvPr>
        </p:nvSpPr>
        <p:spPr>
          <a:xfrm>
            <a:off x="1541824" y="1505874"/>
            <a:ext cx="9144000" cy="1133628"/>
          </a:xfrm>
        </p:spPr>
        <p:txBody>
          <a:bodyPr>
            <a:normAutofit/>
          </a:bodyPr>
          <a:lstStyle/>
          <a:p>
            <a:r>
              <a:rPr lang="en-US" sz="7500" b="1">
                <a:solidFill>
                  <a:srgbClr val="002455"/>
                </a:solidFill>
                <a:latin typeface="Arial" panose="020B0604020202020204" pitchFamily="34" charset="0"/>
                <a:cs typeface="Arial" panose="020B0604020202020204" pitchFamily="34" charset="0"/>
              </a:rPr>
              <a:t>Thank You!</a:t>
            </a:r>
            <a:endParaRPr lang="en-US" sz="7500"/>
          </a:p>
        </p:txBody>
      </p:sp>
      <p:pic>
        <p:nvPicPr>
          <p:cNvPr id="12" name="Figure">
            <a:extLst>
              <a:ext uri="{FF2B5EF4-FFF2-40B4-BE49-F238E27FC236}">
                <a16:creationId xmlns:a16="http://schemas.microsoft.com/office/drawing/2014/main" id="{A8B0D61F-16B3-774E-AA6C-80DC2AF131F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888424" y="6276106"/>
            <a:ext cx="4415152" cy="218898"/>
          </a:xfrm>
          <a:prstGeom prst="rect">
            <a:avLst/>
          </a:prstGeom>
        </p:spPr>
      </p:pic>
      <p:sp>
        <p:nvSpPr>
          <p:cNvPr id="2" name="H1">
            <a:extLst>
              <a:ext uri="{FF2B5EF4-FFF2-40B4-BE49-F238E27FC236}">
                <a16:creationId xmlns:a16="http://schemas.microsoft.com/office/drawing/2014/main" id="{74EF9B66-2D34-35F1-B1BD-A0AB53E9E190}"/>
              </a:ext>
            </a:extLst>
          </p:cNvPr>
          <p:cNvSpPr txBox="1">
            <a:spLocks/>
          </p:cNvSpPr>
          <p:nvPr/>
        </p:nvSpPr>
        <p:spPr>
          <a:xfrm>
            <a:off x="1694224" y="3087375"/>
            <a:ext cx="9144000" cy="1133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500" b="1">
                <a:solidFill>
                  <a:srgbClr val="002455"/>
                </a:solidFill>
                <a:latin typeface="Arial" panose="020B0604020202020204" pitchFamily="34" charset="0"/>
                <a:cs typeface="Arial" panose="020B0604020202020204" pitchFamily="34" charset="0"/>
              </a:rPr>
              <a:t>Any Questions?</a:t>
            </a:r>
            <a:endParaRPr lang="en-US" sz="7500"/>
          </a:p>
        </p:txBody>
      </p:sp>
    </p:spTree>
    <p:extLst>
      <p:ext uri="{BB962C8B-B14F-4D97-AF65-F5344CB8AC3E}">
        <p14:creationId xmlns:p14="http://schemas.microsoft.com/office/powerpoint/2010/main" val="486473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Q &amp; A</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Nolan, Nathan  11/13/2024 M3DP  </a:t>
            </a:r>
            <a:fld id="{8C0012FA-D9C2-47E6-96CA-8F5C671652A4}" type="slidenum">
              <a:rPr lang="en-US" smtClean="0"/>
              <a:t>2</a:t>
            </a:fld>
            <a:endParaRPr lang="en-US"/>
          </a:p>
        </p:txBody>
      </p:sp>
      <p:sp>
        <p:nvSpPr>
          <p:cNvPr id="4" name="TextBox 3">
            <a:extLst>
              <a:ext uri="{FF2B5EF4-FFF2-40B4-BE49-F238E27FC236}">
                <a16:creationId xmlns:a16="http://schemas.microsoft.com/office/drawing/2014/main" id="{AF89B0B4-79E0-4176-6E18-974BF9D48EFA}"/>
              </a:ext>
            </a:extLst>
          </p:cNvPr>
          <p:cNvSpPr txBox="1"/>
          <p:nvPr/>
        </p:nvSpPr>
        <p:spPr>
          <a:xfrm>
            <a:off x="332380" y="1637864"/>
            <a:ext cx="11235059" cy="5355312"/>
          </a:xfrm>
          <a:prstGeom prst="rect">
            <a:avLst/>
          </a:prstGeom>
          <a:noFill/>
        </p:spPr>
        <p:txBody>
          <a:bodyPr wrap="square">
            <a:spAutoFit/>
          </a:bodyPr>
          <a:lstStyle/>
          <a:p>
            <a:pPr marL="342900" indent="-342900">
              <a:buFont typeface="+mj-lt"/>
              <a:buAutoNum type="arabicPeriod"/>
            </a:pPr>
            <a:r>
              <a:rPr lang="en-US" b="0" i="0">
                <a:effectLst/>
                <a:latin typeface="Arial" panose="020B0604020202020204" pitchFamily="34" charset="0"/>
              </a:rPr>
              <a:t>What question are you trying to answer with the prototype</a:t>
            </a:r>
            <a:r>
              <a:rPr lang="en-US">
                <a:latin typeface="Arial" panose="020B0604020202020204" pitchFamily="34" charset="0"/>
              </a:rPr>
              <a:t>?</a:t>
            </a:r>
          </a:p>
          <a:p>
            <a:pPr marL="800100" lvl="1" indent="-342900">
              <a:buFont typeface="+mj-lt"/>
              <a:buAutoNum type="alphaLcPeriod"/>
            </a:pPr>
            <a:r>
              <a:rPr lang="en-US" b="1">
                <a:latin typeface="Arial" panose="020B0604020202020204" pitchFamily="34" charset="0"/>
              </a:rPr>
              <a:t>How do the stresses of our optimized models compare to our original models? Do we need to add or subtract mass to avoid deformation?</a:t>
            </a:r>
          </a:p>
          <a:p>
            <a:pPr marL="342900" indent="-342900">
              <a:buFont typeface="+mj-lt"/>
              <a:buAutoNum type="arabicPeriod"/>
            </a:pPr>
            <a:r>
              <a:rPr lang="en-US">
                <a:latin typeface="Arial" panose="020B0604020202020204" pitchFamily="34" charset="0"/>
              </a:rPr>
              <a:t>M</a:t>
            </a:r>
            <a:r>
              <a:rPr lang="en-US" b="0" i="0">
                <a:effectLst/>
                <a:latin typeface="Arial" panose="020B0604020202020204" pitchFamily="34" charset="0"/>
              </a:rPr>
              <a:t>ethods/manufacturing process used?</a:t>
            </a:r>
            <a:endParaRPr lang="en-US">
              <a:latin typeface="Arial" panose="020B0604020202020204" pitchFamily="34" charset="0"/>
            </a:endParaRPr>
          </a:p>
          <a:p>
            <a:pPr marL="800100" lvl="1" indent="-342900">
              <a:buFont typeface="+mj-lt"/>
              <a:buAutoNum type="alphaLcPeriod"/>
            </a:pPr>
            <a:r>
              <a:rPr lang="en-US" b="1" i="0">
                <a:effectLst/>
                <a:latin typeface="Arial" panose="020B0604020202020204" pitchFamily="34" charset="0"/>
              </a:rPr>
              <a:t>3D printing plastic, FDM.</a:t>
            </a:r>
          </a:p>
          <a:p>
            <a:pPr marL="800100" lvl="1" indent="-342900">
              <a:buFont typeface="+mj-lt"/>
              <a:buAutoNum type="alphaLcPeriod"/>
            </a:pPr>
            <a:r>
              <a:rPr lang="en-US" b="1">
                <a:latin typeface="Arial" panose="020B0604020202020204" pitchFamily="34" charset="0"/>
              </a:rPr>
              <a:t>SolidWorks, Blender, ANSYS SpaceClaim</a:t>
            </a:r>
            <a:endParaRPr lang="en-US" b="1" i="0">
              <a:effectLst/>
              <a:latin typeface="Arial" panose="020B0604020202020204" pitchFamily="34" charset="0"/>
            </a:endParaRPr>
          </a:p>
          <a:p>
            <a:pPr marL="342900" indent="-342900">
              <a:buFont typeface="+mj-lt"/>
              <a:buAutoNum type="arabicPeriod"/>
            </a:pPr>
            <a:r>
              <a:rPr lang="en-US" b="0" i="0">
                <a:effectLst/>
                <a:latin typeface="Arial" panose="020B0604020202020204" pitchFamily="34" charset="0"/>
              </a:rPr>
              <a:t>What was the answer?</a:t>
            </a:r>
            <a:endParaRPr lang="en-US">
              <a:latin typeface="Arial" panose="020B0604020202020204" pitchFamily="34" charset="0"/>
            </a:endParaRPr>
          </a:p>
          <a:p>
            <a:pPr marL="800100" lvl="1" indent="-342900">
              <a:buFont typeface="+mj-lt"/>
              <a:buAutoNum type="alphaLcPeriod"/>
            </a:pPr>
            <a:r>
              <a:rPr lang="en-US" b="1">
                <a:latin typeface="Arial" panose="020B0604020202020204" pitchFamily="34" charset="0"/>
              </a:rPr>
              <a:t>Hanger: Add mass</a:t>
            </a:r>
          </a:p>
          <a:p>
            <a:pPr marL="800100" lvl="1" indent="-342900">
              <a:buFont typeface="+mj-lt"/>
              <a:buAutoNum type="alphaLcPeriod"/>
            </a:pPr>
            <a:r>
              <a:rPr lang="en-US" b="1">
                <a:latin typeface="Arial" panose="020B0604020202020204" pitchFamily="34" charset="0"/>
              </a:rPr>
              <a:t>Base Plate: No changes</a:t>
            </a:r>
          </a:p>
          <a:p>
            <a:pPr marL="800100" lvl="1" indent="-342900">
              <a:buFont typeface="+mj-lt"/>
              <a:buAutoNum type="alphaLcPeriod"/>
            </a:pPr>
            <a:r>
              <a:rPr lang="en-US" b="1" i="0">
                <a:effectLst/>
                <a:latin typeface="Arial" panose="020B0604020202020204" pitchFamily="34" charset="0"/>
              </a:rPr>
              <a:t>Crank arm: Add mass</a:t>
            </a:r>
          </a:p>
          <a:p>
            <a:pPr marL="342900" indent="-342900">
              <a:buFont typeface="+mj-lt"/>
              <a:buAutoNum type="arabicPeriod"/>
            </a:pPr>
            <a:r>
              <a:rPr lang="en-US" b="0" i="0">
                <a:effectLst/>
                <a:latin typeface="Arial" panose="020B0604020202020204" pitchFamily="34" charset="0"/>
              </a:rPr>
              <a:t>How did the answer inform design/how do you plan to iterate based on this new info?</a:t>
            </a:r>
          </a:p>
          <a:p>
            <a:pPr marL="800100" lvl="1" indent="-342900">
              <a:buFont typeface="+mj-lt"/>
              <a:buAutoNum type="alphaLcPeriod"/>
            </a:pPr>
            <a:r>
              <a:rPr lang="en-US" b="1">
                <a:latin typeface="Arial" panose="020B0604020202020204" pitchFamily="34" charset="0"/>
              </a:rPr>
              <a:t>The answer informed us of which models we need to re-optimize at a different percentage mass reduction to improve their strength. It also informed us that adjustments to the original forces to align with a factor of safety could be made to achieve more accurate and comparable results.</a:t>
            </a:r>
            <a:endParaRPr lang="en-US" b="1" i="0">
              <a:effectLst/>
              <a:latin typeface="Arial" panose="020B0604020202020204" pitchFamily="34" charset="0"/>
            </a:endParaRPr>
          </a:p>
          <a:p>
            <a:pPr marL="342900" indent="-342900">
              <a:buFont typeface="+mj-lt"/>
              <a:buAutoNum type="arabicPeriod"/>
            </a:pPr>
            <a:r>
              <a:rPr lang="en-US" b="0" i="0">
                <a:effectLst/>
                <a:latin typeface="Arial" panose="020B0604020202020204" pitchFamily="34" charset="0"/>
              </a:rPr>
              <a:t>What team member was responsible for what?</a:t>
            </a:r>
          </a:p>
          <a:p>
            <a:pPr marL="800100" lvl="1" indent="-342900">
              <a:buFont typeface="+mj-lt"/>
              <a:buAutoNum type="alphaLcPeriod"/>
            </a:pPr>
            <a:r>
              <a:rPr lang="en-US" b="1">
                <a:latin typeface="Arial" panose="020B0604020202020204" pitchFamily="34" charset="0"/>
              </a:rPr>
              <a:t>Nathan: Skateboard Truck</a:t>
            </a:r>
          </a:p>
          <a:p>
            <a:pPr marL="800100" lvl="1" indent="-342900">
              <a:buFont typeface="+mj-lt"/>
              <a:buAutoNum type="alphaLcPeriod"/>
            </a:pPr>
            <a:r>
              <a:rPr lang="en-US" b="1">
                <a:latin typeface="Arial" panose="020B0604020202020204" pitchFamily="34" charset="0"/>
              </a:rPr>
              <a:t>Nolan: Crank Arm</a:t>
            </a:r>
            <a:endParaRPr lang="en-US" b="1" i="0">
              <a:effectLst/>
              <a:latin typeface="Arial" panose="020B0604020202020204" pitchFamily="34" charset="0"/>
            </a:endParaRPr>
          </a:p>
          <a:p>
            <a:pPr marL="800100" lvl="1" indent="-342900">
              <a:buFont typeface="+mj-lt"/>
              <a:buAutoNum type="alphaLcPeriod"/>
            </a:pPr>
            <a:endParaRPr lang="en-US"/>
          </a:p>
        </p:txBody>
      </p:sp>
    </p:spTree>
    <p:extLst>
      <p:ext uri="{BB962C8B-B14F-4D97-AF65-F5344CB8AC3E}">
        <p14:creationId xmlns:p14="http://schemas.microsoft.com/office/powerpoint/2010/main" val="323537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Optimized Truck</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Nathan Krikawa  11/13/2024 M3DP  </a:t>
            </a:r>
            <a:fld id="{8C0012FA-D9C2-47E6-96CA-8F5C671652A4}" type="slidenum">
              <a:rPr lang="en-US" smtClean="0"/>
              <a:t>3</a:t>
            </a:fld>
            <a:endParaRPr lang="en-US"/>
          </a:p>
        </p:txBody>
      </p:sp>
      <p:pic>
        <p:nvPicPr>
          <p:cNvPr id="4" name="Picture 3" descr="A blue and yellow object with holes&#10;&#10;Description automatically generated">
            <a:extLst>
              <a:ext uri="{FF2B5EF4-FFF2-40B4-BE49-F238E27FC236}">
                <a16:creationId xmlns:a16="http://schemas.microsoft.com/office/drawing/2014/main" id="{4DC827AD-9426-A0AA-D9A0-DD016635DDC1}"/>
              </a:ext>
            </a:extLst>
          </p:cNvPr>
          <p:cNvPicPr>
            <a:picLocks noChangeAspect="1"/>
          </p:cNvPicPr>
          <p:nvPr/>
        </p:nvPicPr>
        <p:blipFill>
          <a:blip r:embed="rId5"/>
          <a:stretch>
            <a:fillRect/>
          </a:stretch>
        </p:blipFill>
        <p:spPr>
          <a:xfrm>
            <a:off x="6904226" y="3437626"/>
            <a:ext cx="4270342" cy="2577011"/>
          </a:xfrm>
          <a:prstGeom prst="rect">
            <a:avLst/>
          </a:prstGeom>
        </p:spPr>
      </p:pic>
      <p:pic>
        <p:nvPicPr>
          <p:cNvPr id="7" name="Picture 6" descr="A blue and yellow object with holes&#10;&#10;Description automatically generated">
            <a:extLst>
              <a:ext uri="{FF2B5EF4-FFF2-40B4-BE49-F238E27FC236}">
                <a16:creationId xmlns:a16="http://schemas.microsoft.com/office/drawing/2014/main" id="{11A0D6BD-281B-1BBF-548A-276ACAE796F2}"/>
              </a:ext>
            </a:extLst>
          </p:cNvPr>
          <p:cNvPicPr>
            <a:picLocks noChangeAspect="1"/>
          </p:cNvPicPr>
          <p:nvPr/>
        </p:nvPicPr>
        <p:blipFill>
          <a:blip r:embed="rId6"/>
          <a:stretch>
            <a:fillRect/>
          </a:stretch>
        </p:blipFill>
        <p:spPr>
          <a:xfrm>
            <a:off x="518895" y="3409400"/>
            <a:ext cx="5757735" cy="2707280"/>
          </a:xfrm>
          <a:prstGeom prst="rect">
            <a:avLst/>
          </a:prstGeom>
        </p:spPr>
      </p:pic>
      <p:pic>
        <p:nvPicPr>
          <p:cNvPr id="8" name="Picture 7" descr="A grey object with a hole&#10;&#10;Description automatically generated">
            <a:extLst>
              <a:ext uri="{FF2B5EF4-FFF2-40B4-BE49-F238E27FC236}">
                <a16:creationId xmlns:a16="http://schemas.microsoft.com/office/drawing/2014/main" id="{E2E9A93D-373A-05E2-A4E7-E28CC0FDE904}"/>
              </a:ext>
            </a:extLst>
          </p:cNvPr>
          <p:cNvPicPr>
            <a:picLocks noChangeAspect="1"/>
          </p:cNvPicPr>
          <p:nvPr/>
        </p:nvPicPr>
        <p:blipFill>
          <a:blip r:embed="rId7"/>
          <a:stretch>
            <a:fillRect/>
          </a:stretch>
        </p:blipFill>
        <p:spPr>
          <a:xfrm>
            <a:off x="8083745" y="1264963"/>
            <a:ext cx="2349566" cy="1835496"/>
          </a:xfrm>
          <a:prstGeom prst="rect">
            <a:avLst/>
          </a:prstGeom>
        </p:spPr>
      </p:pic>
      <p:pic>
        <p:nvPicPr>
          <p:cNvPr id="12" name="Picture 11">
            <a:extLst>
              <a:ext uri="{FF2B5EF4-FFF2-40B4-BE49-F238E27FC236}">
                <a16:creationId xmlns:a16="http://schemas.microsoft.com/office/drawing/2014/main" id="{8AEBCD79-D921-721A-49F3-BB7A64AB6C5B}"/>
              </a:ext>
            </a:extLst>
          </p:cNvPr>
          <p:cNvPicPr>
            <a:picLocks noChangeAspect="1"/>
          </p:cNvPicPr>
          <p:nvPr/>
        </p:nvPicPr>
        <p:blipFill>
          <a:blip r:embed="rId8"/>
          <a:stretch>
            <a:fillRect/>
          </a:stretch>
        </p:blipFill>
        <p:spPr>
          <a:xfrm>
            <a:off x="1561322" y="1406406"/>
            <a:ext cx="3672878" cy="1537386"/>
          </a:xfrm>
          <a:prstGeom prst="rect">
            <a:avLst/>
          </a:prstGeom>
        </p:spPr>
      </p:pic>
      <p:sp>
        <p:nvSpPr>
          <p:cNvPr id="13" name="TextBox 12">
            <a:extLst>
              <a:ext uri="{FF2B5EF4-FFF2-40B4-BE49-F238E27FC236}">
                <a16:creationId xmlns:a16="http://schemas.microsoft.com/office/drawing/2014/main" id="{59326A3C-F966-6910-CC9A-288A5E59B950}"/>
              </a:ext>
            </a:extLst>
          </p:cNvPr>
          <p:cNvSpPr txBox="1"/>
          <p:nvPr/>
        </p:nvSpPr>
        <p:spPr>
          <a:xfrm>
            <a:off x="1635273" y="2919508"/>
            <a:ext cx="3524975" cy="307777"/>
          </a:xfrm>
          <a:prstGeom prst="rect">
            <a:avLst/>
          </a:prstGeom>
          <a:noFill/>
        </p:spPr>
        <p:txBody>
          <a:bodyPr wrap="square" lIns="91440" tIns="45720" rIns="91440" bIns="45720" rtlCol="0" anchor="t">
            <a:spAutoFit/>
          </a:bodyPr>
          <a:lstStyle/>
          <a:p>
            <a:pPr algn="ctr"/>
            <a:r>
              <a:rPr lang="en-US" sz="1400" i="1"/>
              <a:t>Figure 1: Original Hanger</a:t>
            </a:r>
          </a:p>
        </p:txBody>
      </p:sp>
      <p:sp>
        <p:nvSpPr>
          <p:cNvPr id="14" name="TextBox 13">
            <a:extLst>
              <a:ext uri="{FF2B5EF4-FFF2-40B4-BE49-F238E27FC236}">
                <a16:creationId xmlns:a16="http://schemas.microsoft.com/office/drawing/2014/main" id="{074D4B52-F7D6-C45F-731C-AC8562E74161}"/>
              </a:ext>
            </a:extLst>
          </p:cNvPr>
          <p:cNvSpPr txBox="1"/>
          <p:nvPr/>
        </p:nvSpPr>
        <p:spPr>
          <a:xfrm>
            <a:off x="7496040" y="3073396"/>
            <a:ext cx="3524975" cy="307777"/>
          </a:xfrm>
          <a:prstGeom prst="rect">
            <a:avLst/>
          </a:prstGeom>
          <a:noFill/>
        </p:spPr>
        <p:txBody>
          <a:bodyPr wrap="square" lIns="91440" tIns="45720" rIns="91440" bIns="45720" rtlCol="0" anchor="t">
            <a:spAutoFit/>
          </a:bodyPr>
          <a:lstStyle/>
          <a:p>
            <a:pPr algn="ctr"/>
            <a:r>
              <a:rPr lang="en-US" sz="1400" i="1"/>
              <a:t>Figure 2: Original Base Plate</a:t>
            </a:r>
          </a:p>
        </p:txBody>
      </p:sp>
      <p:sp>
        <p:nvSpPr>
          <p:cNvPr id="15" name="TextBox 14">
            <a:extLst>
              <a:ext uri="{FF2B5EF4-FFF2-40B4-BE49-F238E27FC236}">
                <a16:creationId xmlns:a16="http://schemas.microsoft.com/office/drawing/2014/main" id="{6B2F78D2-377A-A591-17D4-3AC04F4B913A}"/>
              </a:ext>
            </a:extLst>
          </p:cNvPr>
          <p:cNvSpPr txBox="1"/>
          <p:nvPr/>
        </p:nvSpPr>
        <p:spPr>
          <a:xfrm>
            <a:off x="1424513" y="6002827"/>
            <a:ext cx="3946493" cy="307777"/>
          </a:xfrm>
          <a:prstGeom prst="rect">
            <a:avLst/>
          </a:prstGeom>
          <a:noFill/>
        </p:spPr>
        <p:txBody>
          <a:bodyPr wrap="square" lIns="91440" tIns="45720" rIns="91440" bIns="45720" rtlCol="0" anchor="t">
            <a:spAutoFit/>
          </a:bodyPr>
          <a:lstStyle/>
          <a:p>
            <a:pPr algn="ctr"/>
            <a:r>
              <a:rPr lang="en-US" sz="1400" i="1"/>
              <a:t>Figure 3: Hanger Optimization Results (60%)</a:t>
            </a:r>
          </a:p>
        </p:txBody>
      </p:sp>
      <p:sp>
        <p:nvSpPr>
          <p:cNvPr id="16" name="TextBox 15">
            <a:extLst>
              <a:ext uri="{FF2B5EF4-FFF2-40B4-BE49-F238E27FC236}">
                <a16:creationId xmlns:a16="http://schemas.microsoft.com/office/drawing/2014/main" id="{B8BEE258-678B-CF08-01F6-B873626A26A9}"/>
              </a:ext>
            </a:extLst>
          </p:cNvPr>
          <p:cNvSpPr txBox="1"/>
          <p:nvPr/>
        </p:nvSpPr>
        <p:spPr>
          <a:xfrm>
            <a:off x="7039986" y="5945901"/>
            <a:ext cx="3998821" cy="307777"/>
          </a:xfrm>
          <a:prstGeom prst="rect">
            <a:avLst/>
          </a:prstGeom>
          <a:noFill/>
        </p:spPr>
        <p:txBody>
          <a:bodyPr wrap="square" lIns="91440" tIns="45720" rIns="91440" bIns="45720" rtlCol="0" anchor="t">
            <a:spAutoFit/>
          </a:bodyPr>
          <a:lstStyle/>
          <a:p>
            <a:pPr algn="ctr"/>
            <a:r>
              <a:rPr lang="en-US" sz="1400" i="1"/>
              <a:t>Figure 4: Base Plate Optimization Results (60%)</a:t>
            </a:r>
          </a:p>
        </p:txBody>
      </p:sp>
    </p:spTree>
    <p:extLst>
      <p:ext uri="{BB962C8B-B14F-4D97-AF65-F5344CB8AC3E}">
        <p14:creationId xmlns:p14="http://schemas.microsoft.com/office/powerpoint/2010/main" val="1497667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Optimized Hanger</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Nathan Krikawa  11/13/2024 M3DP  </a:t>
            </a:r>
            <a:fld id="{8C0012FA-D9C2-47E6-96CA-8F5C671652A4}" type="slidenum">
              <a:rPr lang="en-US" smtClean="0"/>
              <a:t>4</a:t>
            </a:fld>
            <a:endParaRPr lang="en-US"/>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B47FBF2C-FED2-5E25-D46F-3B2B68D0A8F2}"/>
                  </a:ext>
                </a:extLst>
              </p:cNvPr>
              <p:cNvGraphicFramePr>
                <a:graphicFrameLocks noChangeAspect="1"/>
              </p:cNvGraphicFramePr>
              <p:nvPr>
                <p:extLst>
                  <p:ext uri="{D42A27DB-BD31-4B8C-83A1-F6EECF244321}">
                    <p14:modId xmlns:p14="http://schemas.microsoft.com/office/powerpoint/2010/main" val="3539257915"/>
                  </p:ext>
                </p:extLst>
              </p:nvPr>
            </p:nvGraphicFramePr>
            <p:xfrm>
              <a:off x="598472" y="2240890"/>
              <a:ext cx="5014827" cy="1284633"/>
            </p:xfrm>
            <a:graphic>
              <a:graphicData uri="http://schemas.microsoft.com/office/drawing/2017/model3d">
                <am3d:model3d r:embed="rId5">
                  <am3d:spPr>
                    <a:xfrm>
                      <a:off x="0" y="0"/>
                      <a:ext cx="5014827" cy="1284633"/>
                    </a:xfrm>
                    <a:prstGeom prst="rect">
                      <a:avLst/>
                    </a:prstGeom>
                  </am3d:spPr>
                  <am3d:camera>
                    <am3d:pos x="0" y="0" z="50159098"/>
                    <am3d:up dx="0" dy="36000000" dz="0"/>
                    <am3d:lookAt x="0" y="0" z="0"/>
                    <am3d:perspective fov="2700000"/>
                  </am3d:camera>
                  <am3d:trans>
                    <am3d:meterPerModelUnit n="5208" d="1000000"/>
                    <am3d:preTrans dx="-18000000" dy="-5085533" dz="4312115"/>
                    <am3d:scale>
                      <am3d:sx n="1000000" d="1000000"/>
                      <am3d:sy n="1000000" d="1000000"/>
                      <am3d:sz n="1000000" d="1000000"/>
                    </am3d:scale>
                    <am3d:rot ax="5400000"/>
                    <am3d:postTrans dx="0" dy="0" dz="0"/>
                  </am3d:trans>
                  <am3d:raster rName="Office3DRenderer" rVer="16.0.8326">
                    <am3d:blip r:embed="rId6"/>
                  </am3d:raster>
                  <am3d:objViewport viewportSz="58522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B47FBF2C-FED2-5E25-D46F-3B2B68D0A8F2}"/>
                  </a:ext>
                </a:extLst>
              </p:cNvPr>
              <p:cNvPicPr>
                <a:picLocks noGrp="1" noRot="1" noChangeAspect="1" noMove="1" noResize="1" noEditPoints="1" noAdjustHandles="1" noChangeArrowheads="1" noChangeShapeType="1" noCrop="1"/>
              </p:cNvPicPr>
              <p:nvPr/>
            </p:nvPicPr>
            <p:blipFill>
              <a:blip r:embed="rId6"/>
              <a:stretch>
                <a:fillRect/>
              </a:stretch>
            </p:blipFill>
            <p:spPr>
              <a:xfrm>
                <a:off x="598472" y="2240890"/>
                <a:ext cx="5014827" cy="128463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69B92592-B6BD-CFC1-AB99-BCE39A876029}"/>
                  </a:ext>
                </a:extLst>
              </p:cNvPr>
              <p:cNvGraphicFramePr>
                <a:graphicFrameLocks noChangeAspect="1"/>
              </p:cNvGraphicFramePr>
              <p:nvPr>
                <p:extLst>
                  <p:ext uri="{D42A27DB-BD31-4B8C-83A1-F6EECF244321}">
                    <p14:modId xmlns:p14="http://schemas.microsoft.com/office/powerpoint/2010/main" val="2796241581"/>
                  </p:ext>
                </p:extLst>
              </p:nvPr>
            </p:nvGraphicFramePr>
            <p:xfrm>
              <a:off x="6670710" y="2295010"/>
              <a:ext cx="5056784" cy="1266576"/>
            </p:xfrm>
            <a:graphic>
              <a:graphicData uri="http://schemas.microsoft.com/office/drawing/2017/model3d">
                <am3d:model3d r:embed="rId7">
                  <am3d:spPr>
                    <a:xfrm>
                      <a:off x="0" y="0"/>
                      <a:ext cx="5056784" cy="1266576"/>
                    </a:xfrm>
                    <a:prstGeom prst="rect">
                      <a:avLst/>
                    </a:prstGeom>
                  </am3d:spPr>
                  <am3d:camera>
                    <am3d:pos x="0" y="0" z="50105998"/>
                    <am3d:up dx="0" dy="36000000" dz="0"/>
                    <am3d:lookAt x="0" y="0" z="0"/>
                    <am3d:perspective fov="2700000"/>
                  </am3d:camera>
                  <am3d:trans>
                    <am3d:meterPerModelUnit n="5208" d="1000000"/>
                    <am3d:preTrans dx="-18003443" dy="-5033701" dz="4292826"/>
                    <am3d:scale>
                      <am3d:sx n="1000000" d="1000000"/>
                      <am3d:sy n="1000000" d="1000000"/>
                      <am3d:sz n="1000000" d="1000000"/>
                    </am3d:scale>
                    <am3d:rot ax="5400000"/>
                    <am3d:postTrans dx="0" dy="0" dz="0"/>
                  </am3d:trans>
                  <am3d:raster rName="Office3DRenderer" rVer="16.0.8326">
                    <am3d:blip r:embed="rId8"/>
                  </am3d:raster>
                  <am3d:objViewport viewportSz="59329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69B92592-B6BD-CFC1-AB99-BCE39A876029}"/>
                  </a:ext>
                </a:extLst>
              </p:cNvPr>
              <p:cNvPicPr>
                <a:picLocks noGrp="1" noRot="1" noChangeAspect="1" noMove="1" noResize="1" noEditPoints="1" noAdjustHandles="1" noChangeArrowheads="1" noChangeShapeType="1" noCrop="1"/>
              </p:cNvPicPr>
              <p:nvPr/>
            </p:nvPicPr>
            <p:blipFill>
              <a:blip r:embed="rId8"/>
              <a:stretch>
                <a:fillRect/>
              </a:stretch>
            </p:blipFill>
            <p:spPr>
              <a:xfrm>
                <a:off x="6670710" y="2295010"/>
                <a:ext cx="5056784" cy="126657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32AC6046-B166-15CE-B9E1-C5BEF4A6A38A}"/>
                  </a:ext>
                </a:extLst>
              </p:cNvPr>
              <p:cNvGraphicFramePr>
                <a:graphicFrameLocks noChangeAspect="1"/>
              </p:cNvGraphicFramePr>
              <p:nvPr>
                <p:extLst>
                  <p:ext uri="{D42A27DB-BD31-4B8C-83A1-F6EECF244321}">
                    <p14:modId xmlns:p14="http://schemas.microsoft.com/office/powerpoint/2010/main" val="2608836960"/>
                  </p:ext>
                </p:extLst>
              </p:nvPr>
            </p:nvGraphicFramePr>
            <p:xfrm>
              <a:off x="461789" y="4333160"/>
              <a:ext cx="5372419" cy="1609522"/>
            </p:xfrm>
            <a:graphic>
              <a:graphicData uri="http://schemas.microsoft.com/office/drawing/2017/model3d">
                <am3d:model3d r:embed="rId7">
                  <am3d:spPr>
                    <a:xfrm>
                      <a:off x="0" y="0"/>
                      <a:ext cx="5372419" cy="1609522"/>
                    </a:xfrm>
                    <a:prstGeom prst="rect">
                      <a:avLst/>
                    </a:prstGeom>
                  </am3d:spPr>
                  <am3d:camera>
                    <am3d:pos x="0" y="0" z="50105998"/>
                    <am3d:up dx="0" dy="36000000" dz="0"/>
                    <am3d:lookAt x="0" y="0" z="0"/>
                    <am3d:perspective fov="2700000"/>
                  </am3d:camera>
                  <am3d:trans>
                    <am3d:meterPerModelUnit n="5208" d="1000000"/>
                    <am3d:preTrans dx="-18003443" dy="-5033701" dz="4292826"/>
                    <am3d:scale>
                      <am3d:sx n="1000000" d="1000000"/>
                      <am3d:sy n="1000000" d="1000000"/>
                      <am3d:sz n="1000000" d="1000000"/>
                    </am3d:scale>
                    <am3d:rot ax="1200000" ay="10800000"/>
                    <am3d:postTrans dx="0" dy="0" dz="0"/>
                  </am3d:trans>
                  <am3d:raster rName="Office3DRenderer" rVer="16.0.8326">
                    <am3d:blip r:embed="rId9"/>
                  </am3d:raster>
                  <am3d:objViewport viewportSz="56442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32AC6046-B166-15CE-B9E1-C5BEF4A6A38A}"/>
                  </a:ext>
                </a:extLst>
              </p:cNvPr>
              <p:cNvPicPr>
                <a:picLocks noGrp="1" noRot="1" noChangeAspect="1" noMove="1" noResize="1" noEditPoints="1" noAdjustHandles="1" noChangeArrowheads="1" noChangeShapeType="1" noCrop="1"/>
              </p:cNvPicPr>
              <p:nvPr/>
            </p:nvPicPr>
            <p:blipFill>
              <a:blip r:embed="rId9"/>
              <a:stretch>
                <a:fillRect/>
              </a:stretch>
            </p:blipFill>
            <p:spPr>
              <a:xfrm>
                <a:off x="461789" y="4333160"/>
                <a:ext cx="5372419" cy="160952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a:extLst>
                  <a:ext uri="{FF2B5EF4-FFF2-40B4-BE49-F238E27FC236}">
                    <a16:creationId xmlns:a16="http://schemas.microsoft.com/office/drawing/2014/main" id="{88D21C80-D078-6895-2FA2-F176B4274CD3}"/>
                  </a:ext>
                </a:extLst>
              </p:cNvPr>
              <p:cNvGraphicFramePr>
                <a:graphicFrameLocks noChangeAspect="1"/>
              </p:cNvGraphicFramePr>
              <p:nvPr>
                <p:extLst>
                  <p:ext uri="{D42A27DB-BD31-4B8C-83A1-F6EECF244321}">
                    <p14:modId xmlns:p14="http://schemas.microsoft.com/office/powerpoint/2010/main" val="2200509912"/>
                  </p:ext>
                </p:extLst>
              </p:nvPr>
            </p:nvGraphicFramePr>
            <p:xfrm>
              <a:off x="6670710" y="4326066"/>
              <a:ext cx="5113924" cy="1304670"/>
            </p:xfrm>
            <a:graphic>
              <a:graphicData uri="http://schemas.microsoft.com/office/drawing/2017/model3d">
                <am3d:model3d r:embed="rId7">
                  <am3d:spPr>
                    <a:xfrm>
                      <a:off x="0" y="0"/>
                      <a:ext cx="5113924" cy="1304670"/>
                    </a:xfrm>
                    <a:prstGeom prst="rect">
                      <a:avLst/>
                    </a:prstGeom>
                  </am3d:spPr>
                  <am3d:camera>
                    <am3d:pos x="0" y="0" z="50105998"/>
                    <am3d:up dx="0" dy="36000000" dz="0"/>
                    <am3d:lookAt x="0" y="0" z="0"/>
                    <am3d:perspective fov="2700000"/>
                  </am3d:camera>
                  <am3d:trans>
                    <am3d:meterPerModelUnit n="5208" d="1000000"/>
                    <am3d:preTrans dx="-18003443" dy="-5033701" dz="4292826"/>
                    <am3d:scale>
                      <am3d:sx n="1000000" d="1000000"/>
                      <am3d:sy n="1000000" d="1000000"/>
                      <am3d:sz n="1000000" d="1000000"/>
                    </am3d:scale>
                    <am3d:rot ax="20400000"/>
                    <am3d:postTrans dx="0" dy="0" dz="0"/>
                  </am3d:trans>
                  <am3d:raster rName="Office3DRenderer" rVer="16.0.8326">
                    <am3d:blip r:embed="rId10"/>
                  </am3d:raster>
                  <am3d:objViewport viewportSz="59329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a:extLst>
                  <a:ext uri="{FF2B5EF4-FFF2-40B4-BE49-F238E27FC236}">
                    <a16:creationId xmlns:a16="http://schemas.microsoft.com/office/drawing/2014/main" id="{88D21C80-D078-6895-2FA2-F176B4274CD3}"/>
                  </a:ext>
                </a:extLst>
              </p:cNvPr>
              <p:cNvPicPr>
                <a:picLocks noGrp="1" noRot="1" noChangeAspect="1" noMove="1" noResize="1" noEditPoints="1" noAdjustHandles="1" noChangeArrowheads="1" noChangeShapeType="1" noCrop="1"/>
              </p:cNvPicPr>
              <p:nvPr/>
            </p:nvPicPr>
            <p:blipFill>
              <a:blip r:embed="rId10"/>
              <a:stretch>
                <a:fillRect/>
              </a:stretch>
            </p:blipFill>
            <p:spPr>
              <a:xfrm>
                <a:off x="6670710" y="4326066"/>
                <a:ext cx="5113924" cy="1304670"/>
              </a:xfrm>
              <a:prstGeom prst="rect">
                <a:avLst/>
              </a:prstGeom>
            </p:spPr>
          </p:pic>
        </mc:Fallback>
      </mc:AlternateContent>
    </p:spTree>
    <p:extLst>
      <p:ext uri="{BB962C8B-B14F-4D97-AF65-F5344CB8AC3E}">
        <p14:creationId xmlns:p14="http://schemas.microsoft.com/office/powerpoint/2010/main" val="485016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Optimized Base Plate</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Nathan Krikawa  11/13/2024 M3DP  </a:t>
            </a:r>
            <a:fld id="{8C0012FA-D9C2-47E6-96CA-8F5C671652A4}" type="slidenum">
              <a:rPr lang="en-US" smtClean="0"/>
              <a:t>5</a:t>
            </a:fld>
            <a:endParaRPr lang="en-US"/>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15291895-DE87-7945-70D9-C03712ED33BF}"/>
                  </a:ext>
                </a:extLst>
              </p:cNvPr>
              <p:cNvGraphicFramePr>
                <a:graphicFrameLocks noChangeAspect="1"/>
              </p:cNvGraphicFramePr>
              <p:nvPr>
                <p:extLst>
                  <p:ext uri="{D42A27DB-BD31-4B8C-83A1-F6EECF244321}">
                    <p14:modId xmlns:p14="http://schemas.microsoft.com/office/powerpoint/2010/main" val="2827350093"/>
                  </p:ext>
                </p:extLst>
              </p:nvPr>
            </p:nvGraphicFramePr>
            <p:xfrm>
              <a:off x="548031" y="1879600"/>
              <a:ext cx="2674963" cy="3647183"/>
            </p:xfrm>
            <a:graphic>
              <a:graphicData uri="http://schemas.microsoft.com/office/drawing/2017/model3d">
                <am3d:model3d r:embed="rId5">
                  <am3d:spPr>
                    <a:xfrm>
                      <a:off x="0" y="0"/>
                      <a:ext cx="2674963" cy="3647183"/>
                    </a:xfrm>
                    <a:prstGeom prst="rect">
                      <a:avLst/>
                    </a:prstGeom>
                  </am3d:spPr>
                  <am3d:camera>
                    <am3d:pos x="0" y="0" z="60542332"/>
                    <am3d:up dx="0" dy="36000000" dz="0"/>
                    <am3d:lookAt x="0" y="0" z="0"/>
                    <am3d:perspective fov="2700000"/>
                  </am3d:camera>
                  <am3d:trans>
                    <am3d:meterPerModelUnit n="12836" d="1000000"/>
                    <am3d:preTrans dx="-12917637" dy="-18000712" dz="6777509"/>
                    <am3d:scale>
                      <am3d:sx n="1000000" d="1000000"/>
                      <am3d:sy n="1000000" d="1000000"/>
                      <am3d:sz n="1000000" d="1000000"/>
                    </am3d:scale>
                    <am3d:rot ax="-8417245" ay="99179" az="-10717635"/>
                    <am3d:postTrans dx="0" dy="0" dz="0"/>
                  </am3d:trans>
                  <am3d:raster rName="Office3DRenderer" rVer="16.0.8326">
                    <am3d:blip r:embed="rId6"/>
                  </am3d:raster>
                  <am3d:objViewport viewportSz="44646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15291895-DE87-7945-70D9-C03712ED33BF}"/>
                  </a:ext>
                </a:extLst>
              </p:cNvPr>
              <p:cNvPicPr>
                <a:picLocks noGrp="1" noRot="1" noChangeAspect="1" noMove="1" noResize="1" noEditPoints="1" noAdjustHandles="1" noChangeArrowheads="1" noChangeShapeType="1" noCrop="1"/>
              </p:cNvPicPr>
              <p:nvPr/>
            </p:nvPicPr>
            <p:blipFill>
              <a:blip r:embed="rId6"/>
              <a:stretch>
                <a:fillRect/>
              </a:stretch>
            </p:blipFill>
            <p:spPr>
              <a:xfrm>
                <a:off x="548031" y="1879600"/>
                <a:ext cx="2674963" cy="364718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192DE423-7E8C-A85B-D86C-DAE99311A161}"/>
                  </a:ext>
                </a:extLst>
              </p:cNvPr>
              <p:cNvGraphicFramePr>
                <a:graphicFrameLocks noChangeAspect="1"/>
              </p:cNvGraphicFramePr>
              <p:nvPr>
                <p:extLst>
                  <p:ext uri="{D42A27DB-BD31-4B8C-83A1-F6EECF244321}">
                    <p14:modId xmlns:p14="http://schemas.microsoft.com/office/powerpoint/2010/main" val="943012827"/>
                  </p:ext>
                </p:extLst>
              </p:nvPr>
            </p:nvGraphicFramePr>
            <p:xfrm>
              <a:off x="4035183" y="2357403"/>
              <a:ext cx="2244474" cy="3338885"/>
            </p:xfrm>
            <a:graphic>
              <a:graphicData uri="http://schemas.microsoft.com/office/drawing/2017/model3d">
                <am3d:model3d r:embed="rId7">
                  <am3d:spPr>
                    <a:xfrm>
                      <a:off x="0" y="0"/>
                      <a:ext cx="2244474" cy="3338885"/>
                    </a:xfrm>
                    <a:prstGeom prst="rect">
                      <a:avLst/>
                    </a:prstGeom>
                  </am3d:spPr>
                  <am3d:camera>
                    <am3d:pos x="0" y="0" z="61073165"/>
                    <am3d:up dx="0" dy="36000000" dz="0"/>
                    <am3d:lookAt x="0" y="0" z="0"/>
                    <am3d:perspective fov="2700000"/>
                  </am3d:camera>
                  <am3d:trans>
                    <am3d:meterPerModelUnit n="13781" d="1000000"/>
                    <am3d:preTrans dx="-13067125" dy="-18010780" dz="7220480"/>
                    <am3d:scale>
                      <am3d:sx n="1000000" d="1000000"/>
                      <am3d:sy n="1000000" d="1000000"/>
                      <am3d:sz n="1000000" d="1000000"/>
                    </am3d:scale>
                    <am3d:rot ay="10800000"/>
                    <am3d:postTrans dx="0" dy="0" dz="0"/>
                  </am3d:trans>
                  <am3d:raster rName="Office3DRenderer" rVer="16.0.8326">
                    <am3d:blip r:embed="rId8"/>
                  </am3d:raster>
                  <am3d:objViewport viewportSz="46187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192DE423-7E8C-A85B-D86C-DAE99311A161}"/>
                  </a:ext>
                </a:extLst>
              </p:cNvPr>
              <p:cNvPicPr>
                <a:picLocks noGrp="1" noRot="1" noChangeAspect="1" noMove="1" noResize="1" noEditPoints="1" noAdjustHandles="1" noChangeArrowheads="1" noChangeShapeType="1" noCrop="1"/>
              </p:cNvPicPr>
              <p:nvPr/>
            </p:nvPicPr>
            <p:blipFill>
              <a:blip r:embed="rId8"/>
              <a:stretch>
                <a:fillRect/>
              </a:stretch>
            </p:blipFill>
            <p:spPr>
              <a:xfrm>
                <a:off x="4035183" y="2357403"/>
                <a:ext cx="2244474" cy="333888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5FBCD815-F4DA-6A65-44EF-82663CFD564E}"/>
                  </a:ext>
                </a:extLst>
              </p:cNvPr>
              <p:cNvGraphicFramePr>
                <a:graphicFrameLocks noChangeAspect="1"/>
              </p:cNvGraphicFramePr>
              <p:nvPr>
                <p:extLst>
                  <p:ext uri="{D42A27DB-BD31-4B8C-83A1-F6EECF244321}">
                    <p14:modId xmlns:p14="http://schemas.microsoft.com/office/powerpoint/2010/main" val="1405557495"/>
                  </p:ext>
                </p:extLst>
              </p:nvPr>
            </p:nvGraphicFramePr>
            <p:xfrm>
              <a:off x="6824739" y="2432182"/>
              <a:ext cx="2244474" cy="3094601"/>
            </p:xfrm>
            <a:graphic>
              <a:graphicData uri="http://schemas.microsoft.com/office/drawing/2017/model3d">
                <am3d:model3d r:embed="rId7">
                  <am3d:spPr>
                    <a:xfrm>
                      <a:off x="0" y="0"/>
                      <a:ext cx="2244474" cy="3094601"/>
                    </a:xfrm>
                    <a:prstGeom prst="rect">
                      <a:avLst/>
                    </a:prstGeom>
                  </am3d:spPr>
                  <am3d:camera>
                    <am3d:pos x="0" y="0" z="61073165"/>
                    <am3d:up dx="0" dy="36000000" dz="0"/>
                    <am3d:lookAt x="0" y="0" z="0"/>
                    <am3d:perspective fov="2700000"/>
                  </am3d:camera>
                  <am3d:trans>
                    <am3d:meterPerModelUnit n="13781" d="1000000"/>
                    <am3d:preTrans dx="-13067125" dy="-18010780" dz="7220480"/>
                    <am3d:scale>
                      <am3d:sx n="1000000" d="1000000"/>
                      <am3d:sy n="1000000" d="1000000"/>
                      <am3d:sz n="1000000" d="1000000"/>
                    </am3d:scale>
                    <am3d:rot/>
                    <am3d:postTrans dx="0" dy="0" dz="0"/>
                  </am3d:trans>
                  <am3d:raster rName="Office3DRenderer" rVer="16.0.8326">
                    <am3d:blip r:embed="rId9"/>
                  </am3d:raster>
                  <am3d:objViewport viewportSz="38366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5FBCD815-F4DA-6A65-44EF-82663CFD564E}"/>
                  </a:ext>
                </a:extLst>
              </p:cNvPr>
              <p:cNvPicPr>
                <a:picLocks noGrp="1" noRot="1" noChangeAspect="1" noMove="1" noResize="1" noEditPoints="1" noAdjustHandles="1" noChangeArrowheads="1" noChangeShapeType="1" noCrop="1"/>
              </p:cNvPicPr>
              <p:nvPr/>
            </p:nvPicPr>
            <p:blipFill>
              <a:blip r:embed="rId9"/>
              <a:stretch>
                <a:fillRect/>
              </a:stretch>
            </p:blipFill>
            <p:spPr>
              <a:xfrm>
                <a:off x="6824739" y="2432182"/>
                <a:ext cx="2244474" cy="309460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a:extLst>
                  <a:ext uri="{FF2B5EF4-FFF2-40B4-BE49-F238E27FC236}">
                    <a16:creationId xmlns:a16="http://schemas.microsoft.com/office/drawing/2014/main" id="{A89A6E58-2D48-FF4C-CCD1-4B2CFF1E44FB}"/>
                  </a:ext>
                </a:extLst>
              </p:cNvPr>
              <p:cNvGraphicFramePr>
                <a:graphicFrameLocks noChangeAspect="1"/>
              </p:cNvGraphicFramePr>
              <p:nvPr>
                <p:extLst>
                  <p:ext uri="{D42A27DB-BD31-4B8C-83A1-F6EECF244321}">
                    <p14:modId xmlns:p14="http://schemas.microsoft.com/office/powerpoint/2010/main" val="3072941622"/>
                  </p:ext>
                </p:extLst>
              </p:nvPr>
            </p:nvGraphicFramePr>
            <p:xfrm>
              <a:off x="9336321" y="1997410"/>
              <a:ext cx="2647768" cy="3585691"/>
            </p:xfrm>
            <a:graphic>
              <a:graphicData uri="http://schemas.microsoft.com/office/drawing/2017/model3d">
                <am3d:model3d r:embed="rId7">
                  <am3d:spPr>
                    <a:xfrm>
                      <a:off x="0" y="0"/>
                      <a:ext cx="2647768" cy="3585691"/>
                    </a:xfrm>
                    <a:prstGeom prst="rect">
                      <a:avLst/>
                    </a:prstGeom>
                  </am3d:spPr>
                  <am3d:camera>
                    <am3d:pos x="0" y="0" z="61073165"/>
                    <am3d:up dx="0" dy="36000000" dz="0"/>
                    <am3d:lookAt x="0" y="0" z="0"/>
                    <am3d:perspective fov="2700000"/>
                  </am3d:camera>
                  <am3d:trans>
                    <am3d:meterPerModelUnit n="13781" d="1000000"/>
                    <am3d:preTrans dx="-13067125" dy="-18010780" dz="7220480"/>
                    <am3d:scale>
                      <am3d:sx n="1000000" d="1000000"/>
                      <am3d:sy n="1000000" d="1000000"/>
                      <am3d:sz n="1000000" d="1000000"/>
                    </am3d:scale>
                    <am3d:rot ax="-7878516" ay="-36487" az="10758482"/>
                    <am3d:postTrans dx="0" dy="0" dz="0"/>
                  </am3d:trans>
                  <am3d:raster rName="Office3DRenderer" rVer="16.0.8326">
                    <am3d:blip r:embed="rId10"/>
                  </am3d:raster>
                  <am3d:objViewport viewportSz="44646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a:extLst>
                  <a:ext uri="{FF2B5EF4-FFF2-40B4-BE49-F238E27FC236}">
                    <a16:creationId xmlns:a16="http://schemas.microsoft.com/office/drawing/2014/main" id="{A89A6E58-2D48-FF4C-CCD1-4B2CFF1E44FB}"/>
                  </a:ext>
                </a:extLst>
              </p:cNvPr>
              <p:cNvPicPr>
                <a:picLocks noGrp="1" noRot="1" noChangeAspect="1" noMove="1" noResize="1" noEditPoints="1" noAdjustHandles="1" noChangeArrowheads="1" noChangeShapeType="1" noCrop="1"/>
              </p:cNvPicPr>
              <p:nvPr/>
            </p:nvPicPr>
            <p:blipFill>
              <a:blip r:embed="rId10"/>
              <a:stretch>
                <a:fillRect/>
              </a:stretch>
            </p:blipFill>
            <p:spPr>
              <a:xfrm>
                <a:off x="9336321" y="1997410"/>
                <a:ext cx="2647768" cy="3585691"/>
              </a:xfrm>
              <a:prstGeom prst="rect">
                <a:avLst/>
              </a:prstGeom>
            </p:spPr>
          </p:pic>
        </mc:Fallback>
      </mc:AlternateContent>
    </p:spTree>
    <p:extLst>
      <p:ext uri="{BB962C8B-B14F-4D97-AF65-F5344CB8AC3E}">
        <p14:creationId xmlns:p14="http://schemas.microsoft.com/office/powerpoint/2010/main" val="2161447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green object with purple arrows&#10;&#10;Description automatically generated">
            <a:extLst>
              <a:ext uri="{FF2B5EF4-FFF2-40B4-BE49-F238E27FC236}">
                <a16:creationId xmlns:a16="http://schemas.microsoft.com/office/drawing/2014/main" id="{AE1344DB-DACE-75A0-03C4-395A76594EEB}"/>
              </a:ext>
            </a:extLst>
          </p:cNvPr>
          <p:cNvPicPr>
            <a:picLocks noChangeAspect="1"/>
          </p:cNvPicPr>
          <p:nvPr/>
        </p:nvPicPr>
        <p:blipFill>
          <a:blip r:embed="rId3"/>
          <a:stretch>
            <a:fillRect/>
          </a:stretch>
        </p:blipFill>
        <p:spPr>
          <a:xfrm>
            <a:off x="6085114" y="2690813"/>
            <a:ext cx="5800272" cy="2583090"/>
          </a:xfrm>
          <a:prstGeom prst="rect">
            <a:avLst/>
          </a:prstGeom>
        </p:spPr>
      </p:pic>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Skateboard Truck</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Nathan Krikawa  11/13/2024 M3DP  </a:t>
            </a:r>
            <a:fld id="{8C0012FA-D9C2-47E6-96CA-8F5C671652A4}" type="slidenum">
              <a:rPr lang="en-US" smtClean="0"/>
              <a:t>6</a:t>
            </a:fld>
            <a:endParaRPr lang="en-US"/>
          </a:p>
        </p:txBody>
      </p:sp>
      <p:pic>
        <p:nvPicPr>
          <p:cNvPr id="2" name="Picture 1" descr="A blue and purple model of a human body&#10;&#10;Description automatically generated">
            <a:extLst>
              <a:ext uri="{FF2B5EF4-FFF2-40B4-BE49-F238E27FC236}">
                <a16:creationId xmlns:a16="http://schemas.microsoft.com/office/drawing/2014/main" id="{00498B88-50FF-9D00-9E57-ECC2296F4490}"/>
              </a:ext>
            </a:extLst>
          </p:cNvPr>
          <p:cNvPicPr>
            <a:picLocks noChangeAspect="1"/>
          </p:cNvPicPr>
          <p:nvPr/>
        </p:nvPicPr>
        <p:blipFill>
          <a:blip r:embed="rId6"/>
          <a:stretch>
            <a:fillRect/>
          </a:stretch>
        </p:blipFill>
        <p:spPr>
          <a:xfrm>
            <a:off x="365434" y="2589974"/>
            <a:ext cx="5344515" cy="2783116"/>
          </a:xfrm>
          <a:prstGeom prst="rect">
            <a:avLst/>
          </a:prstGeom>
        </p:spPr>
      </p:pic>
      <p:sp>
        <p:nvSpPr>
          <p:cNvPr id="3" name="TextBox 2">
            <a:extLst>
              <a:ext uri="{FF2B5EF4-FFF2-40B4-BE49-F238E27FC236}">
                <a16:creationId xmlns:a16="http://schemas.microsoft.com/office/drawing/2014/main" id="{E38C16B1-475D-3EBE-79C6-6C8A20D7AA92}"/>
              </a:ext>
            </a:extLst>
          </p:cNvPr>
          <p:cNvSpPr txBox="1"/>
          <p:nvPr/>
        </p:nvSpPr>
        <p:spPr>
          <a:xfrm>
            <a:off x="1275203" y="5065313"/>
            <a:ext cx="3524975" cy="307777"/>
          </a:xfrm>
          <a:prstGeom prst="rect">
            <a:avLst/>
          </a:prstGeom>
          <a:noFill/>
        </p:spPr>
        <p:txBody>
          <a:bodyPr wrap="square" lIns="91440" tIns="45720" rIns="91440" bIns="45720" rtlCol="0" anchor="t">
            <a:spAutoFit/>
          </a:bodyPr>
          <a:lstStyle/>
          <a:p>
            <a:pPr algn="ctr"/>
            <a:r>
              <a:rPr lang="en-US" sz="1400" i="1"/>
              <a:t>Figure 5: Original Hanger FEA</a:t>
            </a:r>
          </a:p>
        </p:txBody>
      </p:sp>
      <p:sp>
        <p:nvSpPr>
          <p:cNvPr id="4" name="TextBox 3">
            <a:extLst>
              <a:ext uri="{FF2B5EF4-FFF2-40B4-BE49-F238E27FC236}">
                <a16:creationId xmlns:a16="http://schemas.microsoft.com/office/drawing/2014/main" id="{22C4CA1E-95A5-FAA8-E85B-9B47E0A42F4F}"/>
              </a:ext>
            </a:extLst>
          </p:cNvPr>
          <p:cNvSpPr txBox="1"/>
          <p:nvPr/>
        </p:nvSpPr>
        <p:spPr>
          <a:xfrm>
            <a:off x="7222762" y="5167554"/>
            <a:ext cx="3524975" cy="307777"/>
          </a:xfrm>
          <a:prstGeom prst="rect">
            <a:avLst/>
          </a:prstGeom>
          <a:noFill/>
        </p:spPr>
        <p:txBody>
          <a:bodyPr wrap="square" lIns="91440" tIns="45720" rIns="91440" bIns="45720" rtlCol="0" anchor="t">
            <a:spAutoFit/>
          </a:bodyPr>
          <a:lstStyle/>
          <a:p>
            <a:pPr algn="ctr"/>
            <a:r>
              <a:rPr lang="en-US" sz="1400" i="1"/>
              <a:t>Figure 6: Optimized Hanger FEA (60%)</a:t>
            </a:r>
          </a:p>
        </p:txBody>
      </p:sp>
    </p:spTree>
    <p:extLst>
      <p:ext uri="{BB962C8B-B14F-4D97-AF65-F5344CB8AC3E}">
        <p14:creationId xmlns:p14="http://schemas.microsoft.com/office/powerpoint/2010/main" val="1709464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Skateboard Truck</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Nathan Krikawa  11/13/2024 M3DP  </a:t>
            </a:r>
            <a:fld id="{8C0012FA-D9C2-47E6-96CA-8F5C671652A4}" type="slidenum">
              <a:rPr lang="en-US" smtClean="0"/>
              <a:t>7</a:t>
            </a:fld>
            <a:endParaRPr lang="en-US"/>
          </a:p>
        </p:txBody>
      </p:sp>
      <p:sp>
        <p:nvSpPr>
          <p:cNvPr id="8" name="TextBox 7">
            <a:extLst>
              <a:ext uri="{FF2B5EF4-FFF2-40B4-BE49-F238E27FC236}">
                <a16:creationId xmlns:a16="http://schemas.microsoft.com/office/drawing/2014/main" id="{1ED28C15-29F3-D49C-A207-B1509696375D}"/>
              </a:ext>
            </a:extLst>
          </p:cNvPr>
          <p:cNvSpPr txBox="1"/>
          <p:nvPr/>
        </p:nvSpPr>
        <p:spPr>
          <a:xfrm>
            <a:off x="322448" y="1876136"/>
            <a:ext cx="756886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Load Situations:</a:t>
            </a:r>
          </a:p>
          <a:p>
            <a:r>
              <a:rPr lang="en-US" sz="1200"/>
              <a:t>All the following load conditions are applied at the same time for the FEA and topology optimization.</a:t>
            </a:r>
          </a:p>
        </p:txBody>
      </p:sp>
      <p:pic>
        <p:nvPicPr>
          <p:cNvPr id="10" name="Picture 9" descr="A drawing of a machine&#10;&#10;Description automatically generated">
            <a:extLst>
              <a:ext uri="{FF2B5EF4-FFF2-40B4-BE49-F238E27FC236}">
                <a16:creationId xmlns:a16="http://schemas.microsoft.com/office/drawing/2014/main" id="{99872496-423B-775A-0F56-707D11DB1291}"/>
              </a:ext>
            </a:extLst>
          </p:cNvPr>
          <p:cNvPicPr>
            <a:picLocks noChangeAspect="1"/>
          </p:cNvPicPr>
          <p:nvPr/>
        </p:nvPicPr>
        <p:blipFill>
          <a:blip r:embed="rId5"/>
          <a:stretch>
            <a:fillRect/>
          </a:stretch>
        </p:blipFill>
        <p:spPr>
          <a:xfrm>
            <a:off x="8726487" y="2369910"/>
            <a:ext cx="2295526" cy="1773465"/>
          </a:xfrm>
          <a:prstGeom prst="rect">
            <a:avLst/>
          </a:prstGeom>
        </p:spPr>
      </p:pic>
      <p:cxnSp>
        <p:nvCxnSpPr>
          <p:cNvPr id="11" name="Straight Arrow Connector 10">
            <a:extLst>
              <a:ext uri="{FF2B5EF4-FFF2-40B4-BE49-F238E27FC236}">
                <a16:creationId xmlns:a16="http://schemas.microsoft.com/office/drawing/2014/main" id="{78614775-66D0-1EEA-D755-7A5589DFCCB2}"/>
              </a:ext>
            </a:extLst>
          </p:cNvPr>
          <p:cNvCxnSpPr/>
          <p:nvPr/>
        </p:nvCxnSpPr>
        <p:spPr>
          <a:xfrm>
            <a:off x="8342416" y="2742045"/>
            <a:ext cx="979714" cy="9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A drawing of a machine&#10;&#10;Description automatically generated">
            <a:extLst>
              <a:ext uri="{FF2B5EF4-FFF2-40B4-BE49-F238E27FC236}">
                <a16:creationId xmlns:a16="http://schemas.microsoft.com/office/drawing/2014/main" id="{9FAD7746-3724-0D41-A748-B25C4B5EAAA1}"/>
              </a:ext>
            </a:extLst>
          </p:cNvPr>
          <p:cNvPicPr>
            <a:picLocks noChangeAspect="1"/>
          </p:cNvPicPr>
          <p:nvPr/>
        </p:nvPicPr>
        <p:blipFill>
          <a:blip r:embed="rId5"/>
          <a:stretch>
            <a:fillRect/>
          </a:stretch>
        </p:blipFill>
        <p:spPr>
          <a:xfrm>
            <a:off x="5097914" y="2877907"/>
            <a:ext cx="1615170" cy="1265467"/>
          </a:xfrm>
          <a:prstGeom prst="rect">
            <a:avLst/>
          </a:prstGeom>
        </p:spPr>
      </p:pic>
      <p:pic>
        <p:nvPicPr>
          <p:cNvPr id="13" name="Picture 12" descr="A black and silver object with a black bolt&#10;&#10;Description automatically generated">
            <a:extLst>
              <a:ext uri="{FF2B5EF4-FFF2-40B4-BE49-F238E27FC236}">
                <a16:creationId xmlns:a16="http://schemas.microsoft.com/office/drawing/2014/main" id="{2D9766CC-4960-9748-36BE-EEE892B8C305}"/>
              </a:ext>
            </a:extLst>
          </p:cNvPr>
          <p:cNvPicPr>
            <a:picLocks noChangeAspect="1"/>
          </p:cNvPicPr>
          <p:nvPr/>
        </p:nvPicPr>
        <p:blipFill>
          <a:blip r:embed="rId6"/>
          <a:stretch>
            <a:fillRect/>
          </a:stretch>
        </p:blipFill>
        <p:spPr>
          <a:xfrm>
            <a:off x="778782" y="2915784"/>
            <a:ext cx="3331936" cy="1153433"/>
          </a:xfrm>
          <a:prstGeom prst="rect">
            <a:avLst/>
          </a:prstGeom>
        </p:spPr>
      </p:pic>
      <p:sp>
        <p:nvSpPr>
          <p:cNvPr id="16" name="TextBox 15">
            <a:extLst>
              <a:ext uri="{FF2B5EF4-FFF2-40B4-BE49-F238E27FC236}">
                <a16:creationId xmlns:a16="http://schemas.microsoft.com/office/drawing/2014/main" id="{B22FC28A-67D7-06A0-C72A-0907EE9A755B}"/>
              </a:ext>
            </a:extLst>
          </p:cNvPr>
          <p:cNvSpPr txBox="1"/>
          <p:nvPr/>
        </p:nvSpPr>
        <p:spPr>
          <a:xfrm>
            <a:off x="874888" y="4186296"/>
            <a:ext cx="349955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Grinding on truck:</a:t>
            </a:r>
          </a:p>
          <a:p>
            <a:pPr marL="171450" indent="-171450">
              <a:buFont typeface="Arial"/>
              <a:buChar char="•"/>
            </a:pPr>
            <a:r>
              <a:rPr lang="en-US" sz="1200"/>
              <a:t>Distributed load along the top of the truck.</a:t>
            </a:r>
          </a:p>
          <a:p>
            <a:pPr marL="171450" indent="-171450">
              <a:buFont typeface="Arial"/>
              <a:buChar char="•"/>
            </a:pPr>
            <a:r>
              <a:rPr lang="en-US" sz="1200"/>
              <a:t>Calculated as an impact force of a 250lb person and 5.5lb skateboard falling 3ft onto one truck with an impact time of 0.1 seconds</a:t>
            </a:r>
          </a:p>
          <a:p>
            <a:pPr marL="171450" indent="-171450">
              <a:buFont typeface="Arial"/>
              <a:buChar char="•"/>
            </a:pPr>
            <a:r>
              <a:rPr lang="en-US" sz="1200"/>
              <a:t>4927N distributed along surface.</a:t>
            </a:r>
          </a:p>
          <a:p>
            <a:pPr marL="171450" indent="-171450">
              <a:buFont typeface="Arial"/>
              <a:buChar char="•"/>
            </a:pPr>
            <a:r>
              <a:rPr lang="en-US" sz="1200"/>
              <a:t>Meant to account for the initial impact of the truck landing on a rail or ledge, not accounting for horizontal momentum.</a:t>
            </a:r>
          </a:p>
        </p:txBody>
      </p:sp>
      <p:sp>
        <p:nvSpPr>
          <p:cNvPr id="17" name="TextBox 16">
            <a:extLst>
              <a:ext uri="{FF2B5EF4-FFF2-40B4-BE49-F238E27FC236}">
                <a16:creationId xmlns:a16="http://schemas.microsoft.com/office/drawing/2014/main" id="{140C5BE3-9AA9-97C1-3132-A5535A4E97DA}"/>
              </a:ext>
            </a:extLst>
          </p:cNvPr>
          <p:cNvSpPr txBox="1"/>
          <p:nvPr/>
        </p:nvSpPr>
        <p:spPr>
          <a:xfrm>
            <a:off x="4548816" y="4195367"/>
            <a:ext cx="325462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Landing on truck:</a:t>
            </a:r>
          </a:p>
          <a:p>
            <a:pPr marL="171450" indent="-171450">
              <a:buFont typeface="Arial"/>
              <a:buChar char="•"/>
            </a:pPr>
            <a:r>
              <a:rPr lang="en-US" sz="1200"/>
              <a:t>Vertical point loads at both ends of the truck.</a:t>
            </a:r>
          </a:p>
          <a:p>
            <a:pPr marL="171450" indent="-171450">
              <a:buFont typeface="Arial"/>
              <a:buChar char="•"/>
            </a:pPr>
            <a:r>
              <a:rPr lang="en-US" sz="1200"/>
              <a:t>Calculated as an impact force of a 250lb person and 5.5lb skateboard falling 5ft onto one truck with an impact time of 0.1 seconds</a:t>
            </a:r>
          </a:p>
          <a:p>
            <a:pPr marL="171450" indent="-171450">
              <a:buFont typeface="Arial"/>
              <a:buChar char="•"/>
            </a:pPr>
            <a:r>
              <a:rPr lang="en-US" sz="1200"/>
              <a:t>6345N split between each end.</a:t>
            </a:r>
          </a:p>
          <a:p>
            <a:pPr marL="171450" indent="-171450">
              <a:buFont typeface="Arial"/>
              <a:buChar char="•"/>
            </a:pPr>
            <a:r>
              <a:rPr lang="en-US" sz="1200"/>
              <a:t>Meant to account for the impact of a person landing on one truck, not accounting for horizontal momentum</a:t>
            </a:r>
          </a:p>
        </p:txBody>
      </p:sp>
      <p:sp>
        <p:nvSpPr>
          <p:cNvPr id="18" name="TextBox 17">
            <a:extLst>
              <a:ext uri="{FF2B5EF4-FFF2-40B4-BE49-F238E27FC236}">
                <a16:creationId xmlns:a16="http://schemas.microsoft.com/office/drawing/2014/main" id="{F6031DA5-07C6-8B32-D73E-5B8F801D5111}"/>
              </a:ext>
            </a:extLst>
          </p:cNvPr>
          <p:cNvSpPr txBox="1"/>
          <p:nvPr/>
        </p:nvSpPr>
        <p:spPr>
          <a:xfrm>
            <a:off x="8249958" y="4195366"/>
            <a:ext cx="325462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Running into an obstacle:</a:t>
            </a:r>
          </a:p>
          <a:p>
            <a:pPr marL="171450" indent="-171450">
              <a:buFont typeface="Arial"/>
              <a:buChar char="•"/>
            </a:pPr>
            <a:r>
              <a:rPr lang="en-US" sz="1200"/>
              <a:t>Horizontal point loads at both ends of the truck.</a:t>
            </a:r>
          </a:p>
          <a:p>
            <a:pPr marL="171450" indent="-171450">
              <a:buFont typeface="Arial"/>
              <a:buChar char="•"/>
            </a:pPr>
            <a:r>
              <a:rPr lang="en-US" sz="1200"/>
              <a:t>Calculated as an impact force of a 250lb person and 5.5lb skateboard hitting an obstacle at 10mph with an impact time of 0.1 seconds</a:t>
            </a:r>
          </a:p>
          <a:p>
            <a:pPr marL="171450" indent="-171450">
              <a:buFont typeface="Arial"/>
              <a:buChar char="•"/>
            </a:pPr>
            <a:r>
              <a:rPr lang="en-US" sz="1200"/>
              <a:t>5186N applied to each end separately.</a:t>
            </a:r>
          </a:p>
          <a:p>
            <a:pPr marL="171450" indent="-171450">
              <a:buFont typeface="Arial"/>
              <a:buChar char="•"/>
            </a:pPr>
            <a:r>
              <a:rPr lang="en-US" sz="1200"/>
              <a:t>Meant to account for the impact of a person running into a rock or curb with one wheel.</a:t>
            </a:r>
          </a:p>
        </p:txBody>
      </p:sp>
      <p:cxnSp>
        <p:nvCxnSpPr>
          <p:cNvPr id="20" name="Straight Arrow Connector 19">
            <a:extLst>
              <a:ext uri="{FF2B5EF4-FFF2-40B4-BE49-F238E27FC236}">
                <a16:creationId xmlns:a16="http://schemas.microsoft.com/office/drawing/2014/main" id="{0750CFAE-7F69-304F-85F7-8D991E769F00}"/>
              </a:ext>
            </a:extLst>
          </p:cNvPr>
          <p:cNvCxnSpPr/>
          <p:nvPr/>
        </p:nvCxnSpPr>
        <p:spPr>
          <a:xfrm>
            <a:off x="5710632" y="2547727"/>
            <a:ext cx="9896" cy="498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A53FD97-3CA8-C074-16FD-BA981CFAADC3}"/>
              </a:ext>
            </a:extLst>
          </p:cNvPr>
          <p:cNvCxnSpPr/>
          <p:nvPr/>
        </p:nvCxnSpPr>
        <p:spPr>
          <a:xfrm>
            <a:off x="1439670" y="2746626"/>
            <a:ext cx="1984962" cy="9896"/>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4CFDEC7-C147-66E2-2FDD-2582D8F26CA6}"/>
              </a:ext>
            </a:extLst>
          </p:cNvPr>
          <p:cNvCxnSpPr/>
          <p:nvPr/>
        </p:nvCxnSpPr>
        <p:spPr>
          <a:xfrm>
            <a:off x="1439333" y="2737555"/>
            <a:ext cx="9896" cy="244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F5CF227-0335-0F2E-69E6-0502B0815B51}"/>
              </a:ext>
            </a:extLst>
          </p:cNvPr>
          <p:cNvCxnSpPr>
            <a:cxnSpLocks/>
          </p:cNvCxnSpPr>
          <p:nvPr/>
        </p:nvCxnSpPr>
        <p:spPr>
          <a:xfrm>
            <a:off x="2428118" y="2755697"/>
            <a:ext cx="9896" cy="244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0EFB517-66FC-45E4-D00D-C4193FF43A23}"/>
              </a:ext>
            </a:extLst>
          </p:cNvPr>
          <p:cNvCxnSpPr>
            <a:cxnSpLocks/>
          </p:cNvCxnSpPr>
          <p:nvPr/>
        </p:nvCxnSpPr>
        <p:spPr>
          <a:xfrm>
            <a:off x="3425974" y="2737553"/>
            <a:ext cx="9896" cy="244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85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Skateboard Truck</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Nathan Krikawa  11/13/2024 M3DP  </a:t>
            </a:r>
            <a:fld id="{8C0012FA-D9C2-47E6-96CA-8F5C671652A4}" type="slidenum">
              <a:rPr lang="en-US" smtClean="0"/>
              <a:t>8</a:t>
            </a:fld>
            <a:endParaRPr lang="en-US"/>
          </a:p>
        </p:txBody>
      </p:sp>
      <p:sp>
        <p:nvSpPr>
          <p:cNvPr id="8" name="TextBox 7">
            <a:extLst>
              <a:ext uri="{FF2B5EF4-FFF2-40B4-BE49-F238E27FC236}">
                <a16:creationId xmlns:a16="http://schemas.microsoft.com/office/drawing/2014/main" id="{1ED28C15-29F3-D49C-A207-B1509696375D}"/>
              </a:ext>
            </a:extLst>
          </p:cNvPr>
          <p:cNvSpPr txBox="1"/>
          <p:nvPr/>
        </p:nvSpPr>
        <p:spPr>
          <a:xfrm>
            <a:off x="322448" y="1876136"/>
            <a:ext cx="632608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Load Images Explained:</a:t>
            </a:r>
          </a:p>
          <a:p>
            <a:pPr marL="285750" indent="-285750">
              <a:buFont typeface="Arial"/>
              <a:buChar char="•"/>
            </a:pPr>
            <a:r>
              <a:rPr lang="en-US" sz="1400"/>
              <a:t>The differences in the distribution of the loads in the FEA diagrams is due to a difference in the available faces on which to apply the loads.</a:t>
            </a:r>
          </a:p>
          <a:p>
            <a:pPr marL="285750" indent="-285750">
              <a:buFont typeface="Arial"/>
              <a:buChar char="•"/>
            </a:pPr>
            <a:endParaRPr lang="en-US" sz="1400"/>
          </a:p>
          <a:p>
            <a:pPr marL="285750" indent="-285750">
              <a:buFont typeface="Arial"/>
              <a:buChar char="•"/>
            </a:pPr>
            <a:r>
              <a:rPr lang="en-US" sz="1400"/>
              <a:t>The original model has convenient places to apply loads (highlighted), whereas the optimized model does not.</a:t>
            </a:r>
            <a:endParaRPr lang="en-US"/>
          </a:p>
          <a:p>
            <a:pPr marL="285750" indent="-285750">
              <a:buFont typeface="Arial"/>
              <a:buChar char="•"/>
            </a:pPr>
            <a:endParaRPr lang="en-US" sz="1400"/>
          </a:p>
          <a:p>
            <a:pPr marL="285750" indent="-285750">
              <a:buFont typeface="Arial"/>
              <a:buChar char="•"/>
            </a:pPr>
            <a:r>
              <a:rPr lang="en-US" sz="1400"/>
              <a:t>The optimized model was created as a STEP file from an STL, giving no control over the faces generated, therefore when applying loads, I applied them to the closest faces possible with the same direction and magnitude.</a:t>
            </a:r>
            <a:endParaRPr lang="en-US"/>
          </a:p>
          <a:p>
            <a:pPr marL="285750" indent="-285750">
              <a:buFont typeface="Arial"/>
              <a:buChar char="•"/>
            </a:pPr>
            <a:endParaRPr lang="en-US" sz="1400"/>
          </a:p>
          <a:p>
            <a:pPr marL="285750" indent="-285750">
              <a:buFont typeface="Arial"/>
              <a:buChar char="•"/>
            </a:pPr>
            <a:r>
              <a:rPr lang="en-US" sz="1400"/>
              <a:t>This is why, for example, figure 6 has stresses where the hanger meets the axle and figure 5 does not. The end loads are originally applied to the face on the end of the hanger avoiding the axle (which we won't be changing due to assembly constraints), whereas in the optimized model that face is not available, and the closest available faces include the axle.</a:t>
            </a:r>
            <a:endParaRPr lang="en-US"/>
          </a:p>
          <a:p>
            <a:pPr marL="285750" indent="-285750">
              <a:buFont typeface="Arial"/>
              <a:buChar char="•"/>
            </a:pPr>
            <a:endParaRPr lang="en-US" sz="1400"/>
          </a:p>
          <a:p>
            <a:pPr marL="285750" indent="-285750">
              <a:buFont typeface="Arial"/>
              <a:buChar char="•"/>
            </a:pPr>
            <a:r>
              <a:rPr lang="en-US" sz="1400"/>
              <a:t>The results will be slightly different, but still form a decent picture of how the optimized model will handle the proposed load situations.</a:t>
            </a:r>
          </a:p>
        </p:txBody>
      </p:sp>
      <p:pic>
        <p:nvPicPr>
          <p:cNvPr id="3" name="Picture 2" descr="A green object with lines on it&#10;&#10;Description automatically generated">
            <a:extLst>
              <a:ext uri="{FF2B5EF4-FFF2-40B4-BE49-F238E27FC236}">
                <a16:creationId xmlns:a16="http://schemas.microsoft.com/office/drawing/2014/main" id="{907027C2-B43C-9BA1-B899-742F0952E948}"/>
              </a:ext>
            </a:extLst>
          </p:cNvPr>
          <p:cNvPicPr>
            <a:picLocks noChangeAspect="1"/>
          </p:cNvPicPr>
          <p:nvPr/>
        </p:nvPicPr>
        <p:blipFill>
          <a:blip r:embed="rId5"/>
          <a:stretch>
            <a:fillRect/>
          </a:stretch>
        </p:blipFill>
        <p:spPr>
          <a:xfrm>
            <a:off x="7036708" y="1878013"/>
            <a:ext cx="4477658" cy="2276476"/>
          </a:xfrm>
          <a:prstGeom prst="rect">
            <a:avLst/>
          </a:prstGeom>
        </p:spPr>
      </p:pic>
      <p:pic>
        <p:nvPicPr>
          <p:cNvPr id="2" name="Picture 1">
            <a:extLst>
              <a:ext uri="{FF2B5EF4-FFF2-40B4-BE49-F238E27FC236}">
                <a16:creationId xmlns:a16="http://schemas.microsoft.com/office/drawing/2014/main" id="{74369C58-4047-DF65-9C73-D093AD7C1F1B}"/>
              </a:ext>
            </a:extLst>
          </p:cNvPr>
          <p:cNvPicPr>
            <a:picLocks noChangeAspect="1"/>
          </p:cNvPicPr>
          <p:nvPr/>
        </p:nvPicPr>
        <p:blipFill>
          <a:blip r:embed="rId6"/>
          <a:stretch>
            <a:fillRect/>
          </a:stretch>
        </p:blipFill>
        <p:spPr>
          <a:xfrm>
            <a:off x="7208157" y="3855356"/>
            <a:ext cx="4143829" cy="2422072"/>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1873305-BA67-E541-438E-C6A8183D5399}"/>
                  </a:ext>
                </a:extLst>
              </p14:cNvPr>
              <p14:cNvContentPartPr/>
              <p14:nvPr/>
            </p14:nvContentPartPr>
            <p14:xfrm>
              <a:off x="8325437" y="4844153"/>
              <a:ext cx="378139" cy="396587"/>
            </p14:xfrm>
          </p:contentPart>
        </mc:Choice>
        <mc:Fallback xmlns="">
          <p:pic>
            <p:nvPicPr>
              <p:cNvPr id="4" name="Ink 3">
                <a:extLst>
                  <a:ext uri="{FF2B5EF4-FFF2-40B4-BE49-F238E27FC236}">
                    <a16:creationId xmlns:a16="http://schemas.microsoft.com/office/drawing/2014/main" id="{11873305-BA67-E541-438E-C6A8183D5399}"/>
                  </a:ext>
                </a:extLst>
              </p:cNvPr>
              <p:cNvPicPr/>
              <p:nvPr/>
            </p:nvPicPr>
            <p:blipFill>
              <a:blip r:embed="rId8"/>
              <a:stretch>
                <a:fillRect/>
              </a:stretch>
            </p:blipFill>
            <p:spPr>
              <a:xfrm>
                <a:off x="8271469" y="4736287"/>
                <a:ext cx="485716" cy="6119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EF6D446E-3EC9-F076-7230-4707D1B7D704}"/>
                  </a:ext>
                </a:extLst>
              </p14:cNvPr>
              <p14:cNvContentPartPr/>
              <p14:nvPr/>
            </p14:nvContentPartPr>
            <p14:xfrm>
              <a:off x="8645407" y="4365170"/>
              <a:ext cx="1971070" cy="329125"/>
            </p14:xfrm>
          </p:contentPart>
        </mc:Choice>
        <mc:Fallback xmlns="">
          <p:pic>
            <p:nvPicPr>
              <p:cNvPr id="7" name="Ink 6">
                <a:extLst>
                  <a:ext uri="{FF2B5EF4-FFF2-40B4-BE49-F238E27FC236}">
                    <a16:creationId xmlns:a16="http://schemas.microsoft.com/office/drawing/2014/main" id="{EF6D446E-3EC9-F076-7230-4707D1B7D704}"/>
                  </a:ext>
                </a:extLst>
              </p:cNvPr>
              <p:cNvPicPr/>
              <p:nvPr/>
            </p:nvPicPr>
            <p:blipFill>
              <a:blip r:embed="rId10"/>
              <a:stretch>
                <a:fillRect/>
              </a:stretch>
            </p:blipFill>
            <p:spPr>
              <a:xfrm>
                <a:off x="8591415" y="4257260"/>
                <a:ext cx="2078694" cy="544585"/>
              </a:xfrm>
              <a:prstGeom prst="rect">
                <a:avLst/>
              </a:prstGeom>
            </p:spPr>
          </p:pic>
        </mc:Fallback>
      </mc:AlternateContent>
    </p:spTree>
    <p:extLst>
      <p:ext uri="{BB962C8B-B14F-4D97-AF65-F5344CB8AC3E}">
        <p14:creationId xmlns:p14="http://schemas.microsoft.com/office/powerpoint/2010/main" val="367964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EE3717F-BEE0-58F6-BC45-ACADD5DCD9B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6" name="H1">
            <a:extLst>
              <a:ext uri="{FF2B5EF4-FFF2-40B4-BE49-F238E27FC236}">
                <a16:creationId xmlns:a16="http://schemas.microsoft.com/office/drawing/2014/main" id="{CC2367EF-5E84-C020-EE59-AA0F48393E59}"/>
              </a:ext>
            </a:extLst>
          </p:cNvPr>
          <p:cNvSpPr>
            <a:spLocks noGrp="1"/>
          </p:cNvSpPr>
          <p:nvPr>
            <p:ph type="title"/>
          </p:nvPr>
        </p:nvSpPr>
        <p:spPr>
          <a:xfrm>
            <a:off x="833405" y="401433"/>
            <a:ext cx="10515600" cy="704918"/>
          </a:xfrm>
        </p:spPr>
        <p:txBody>
          <a:bodyPr>
            <a:noAutofit/>
          </a:bodyPr>
          <a:lstStyle/>
          <a:p>
            <a:r>
              <a:rPr lang="en-US" sz="5400" b="1">
                <a:solidFill>
                  <a:schemeClr val="bg1"/>
                </a:solidFill>
                <a:latin typeface="Arial"/>
                <a:cs typeface="Arial"/>
              </a:rPr>
              <a:t>Skateboard Truck</a:t>
            </a:r>
            <a:endParaRPr lang="en-US"/>
          </a:p>
        </p:txBody>
      </p:sp>
      <p:pic>
        <p:nvPicPr>
          <p:cNvPr id="19" name="Figure">
            <a:extLst>
              <a:ext uri="{FF2B5EF4-FFF2-40B4-BE49-F238E27FC236}">
                <a16:creationId xmlns:a16="http://schemas.microsoft.com/office/drawing/2014/main" id="{C3A3102F-1B8D-CE73-BF23-8CC957C9B3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9" name="Slide Number Placeholder 8">
            <a:extLst>
              <a:ext uri="{FF2B5EF4-FFF2-40B4-BE49-F238E27FC236}">
                <a16:creationId xmlns:a16="http://schemas.microsoft.com/office/drawing/2014/main" id="{517773CA-F692-C27B-5DA7-FA3DDED1268F}"/>
              </a:ext>
            </a:extLst>
          </p:cNvPr>
          <p:cNvSpPr>
            <a:spLocks noGrp="1"/>
          </p:cNvSpPr>
          <p:nvPr>
            <p:ph type="sldNum" sz="quarter" idx="12"/>
          </p:nvPr>
        </p:nvSpPr>
        <p:spPr/>
        <p:txBody>
          <a:bodyPr/>
          <a:lstStyle/>
          <a:p>
            <a:r>
              <a:rPr lang="en-US"/>
              <a:t> Nathan Krikawa  11/13/2024 M3DP  </a:t>
            </a:r>
            <a:fld id="{8C0012FA-D9C2-47E6-96CA-8F5C671652A4}" type="slidenum">
              <a:rPr lang="en-US" smtClean="0"/>
              <a:t>9</a:t>
            </a:fld>
            <a:endParaRPr lang="en-US"/>
          </a:p>
        </p:txBody>
      </p:sp>
      <p:pic>
        <p:nvPicPr>
          <p:cNvPr id="3" name="Picture 2" descr="A blue object with green and red dots&#10;&#10;Description automatically generated">
            <a:extLst>
              <a:ext uri="{FF2B5EF4-FFF2-40B4-BE49-F238E27FC236}">
                <a16:creationId xmlns:a16="http://schemas.microsoft.com/office/drawing/2014/main" id="{E0EBA8F3-926D-9EE9-27B1-60A795D0B0D4}"/>
              </a:ext>
            </a:extLst>
          </p:cNvPr>
          <p:cNvPicPr>
            <a:picLocks noChangeAspect="1"/>
          </p:cNvPicPr>
          <p:nvPr/>
        </p:nvPicPr>
        <p:blipFill>
          <a:blip r:embed="rId5"/>
          <a:stretch>
            <a:fillRect/>
          </a:stretch>
        </p:blipFill>
        <p:spPr>
          <a:xfrm>
            <a:off x="6318022" y="2391229"/>
            <a:ext cx="5325382" cy="3272971"/>
          </a:xfrm>
          <a:prstGeom prst="rect">
            <a:avLst/>
          </a:prstGeom>
        </p:spPr>
      </p:pic>
      <p:pic>
        <p:nvPicPr>
          <p:cNvPr id="7" name="Picture 6" descr="A blue object with pink dots and numbers&#10;&#10;Description automatically generated">
            <a:extLst>
              <a:ext uri="{FF2B5EF4-FFF2-40B4-BE49-F238E27FC236}">
                <a16:creationId xmlns:a16="http://schemas.microsoft.com/office/drawing/2014/main" id="{AA057B8B-CC67-D32D-F3B2-DF40EF0E3A07}"/>
              </a:ext>
            </a:extLst>
          </p:cNvPr>
          <p:cNvPicPr>
            <a:picLocks noChangeAspect="1"/>
          </p:cNvPicPr>
          <p:nvPr/>
        </p:nvPicPr>
        <p:blipFill>
          <a:blip r:embed="rId6"/>
          <a:stretch>
            <a:fillRect/>
          </a:stretch>
        </p:blipFill>
        <p:spPr>
          <a:xfrm>
            <a:off x="463097" y="2389414"/>
            <a:ext cx="5496378" cy="3258457"/>
          </a:xfrm>
          <a:prstGeom prst="rect">
            <a:avLst/>
          </a:prstGeom>
        </p:spPr>
      </p:pic>
      <p:sp>
        <p:nvSpPr>
          <p:cNvPr id="2" name="TextBox 1">
            <a:extLst>
              <a:ext uri="{FF2B5EF4-FFF2-40B4-BE49-F238E27FC236}">
                <a16:creationId xmlns:a16="http://schemas.microsoft.com/office/drawing/2014/main" id="{B640671B-427A-0478-99BC-51AB335FD6C7}"/>
              </a:ext>
            </a:extLst>
          </p:cNvPr>
          <p:cNvSpPr txBox="1"/>
          <p:nvPr/>
        </p:nvSpPr>
        <p:spPr>
          <a:xfrm>
            <a:off x="1448798" y="5577391"/>
            <a:ext cx="3524975" cy="307777"/>
          </a:xfrm>
          <a:prstGeom prst="rect">
            <a:avLst/>
          </a:prstGeom>
          <a:noFill/>
        </p:spPr>
        <p:txBody>
          <a:bodyPr wrap="square" lIns="91440" tIns="45720" rIns="91440" bIns="45720" rtlCol="0" anchor="t">
            <a:spAutoFit/>
          </a:bodyPr>
          <a:lstStyle/>
          <a:p>
            <a:pPr algn="ctr"/>
            <a:r>
              <a:rPr lang="en-US" sz="1400" i="1"/>
              <a:t>Figure 7: Original Base Plate FEA</a:t>
            </a:r>
          </a:p>
        </p:txBody>
      </p:sp>
      <p:sp>
        <p:nvSpPr>
          <p:cNvPr id="4" name="TextBox 3">
            <a:extLst>
              <a:ext uri="{FF2B5EF4-FFF2-40B4-BE49-F238E27FC236}">
                <a16:creationId xmlns:a16="http://schemas.microsoft.com/office/drawing/2014/main" id="{89A3A3E8-AD23-8388-0D70-46F4A39597DD}"/>
              </a:ext>
            </a:extLst>
          </p:cNvPr>
          <p:cNvSpPr txBox="1"/>
          <p:nvPr/>
        </p:nvSpPr>
        <p:spPr>
          <a:xfrm>
            <a:off x="7218225" y="5585004"/>
            <a:ext cx="3524975" cy="307777"/>
          </a:xfrm>
          <a:prstGeom prst="rect">
            <a:avLst/>
          </a:prstGeom>
          <a:noFill/>
        </p:spPr>
        <p:txBody>
          <a:bodyPr wrap="square" lIns="91440" tIns="45720" rIns="91440" bIns="45720" rtlCol="0" anchor="t">
            <a:spAutoFit/>
          </a:bodyPr>
          <a:lstStyle/>
          <a:p>
            <a:pPr algn="ctr"/>
            <a:r>
              <a:rPr lang="en-US" sz="1400" i="1"/>
              <a:t>Figure 8: Optimized Base Plate FEA (60%)</a:t>
            </a:r>
          </a:p>
        </p:txBody>
      </p:sp>
    </p:spTree>
    <p:extLst>
      <p:ext uri="{BB962C8B-B14F-4D97-AF65-F5344CB8AC3E}">
        <p14:creationId xmlns:p14="http://schemas.microsoft.com/office/powerpoint/2010/main" val="3616102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2BD2AD1C48D34B82C3A70F742EC048" ma:contentTypeVersion="4" ma:contentTypeDescription="Create a new document." ma:contentTypeScope="" ma:versionID="7e037be3522f436328f6e15567b37c72">
  <xsd:schema xmlns:xsd="http://www.w3.org/2001/XMLSchema" xmlns:xs="http://www.w3.org/2001/XMLSchema" xmlns:p="http://schemas.microsoft.com/office/2006/metadata/properties" xmlns:ns2="5a67763d-5cab-485d-a9ad-9fc9652770bf" targetNamespace="http://schemas.microsoft.com/office/2006/metadata/properties" ma:root="true" ma:fieldsID="c96feae0ad1ba78a16da94201648ace4" ns2:_="">
    <xsd:import namespace="5a67763d-5cab-485d-a9ad-9fc9652770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67763d-5cab-485d-a9ad-9fc965277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7EC045-2347-40E4-A24B-3FB8B6C40DFD}">
  <ds:schemaRefs>
    <ds:schemaRef ds:uri="5a67763d-5cab-485d-a9ad-9fc9652770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DAE13BA-A3EF-4DDA-BC82-3088E6028C50}">
  <ds:schemaRefs>
    <ds:schemaRef ds:uri="5a67763d-5cab-485d-a9ad-9fc9652770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8FF54EC-52B8-4D17-AB10-AAF10060C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Metal 3D Printer 2nd Prototype Demo</vt:lpstr>
      <vt:lpstr>Q &amp; A</vt:lpstr>
      <vt:lpstr>Optimized Truck</vt:lpstr>
      <vt:lpstr>Optimized Hanger</vt:lpstr>
      <vt:lpstr>Optimized Base Plate</vt:lpstr>
      <vt:lpstr>Skateboard Truck</vt:lpstr>
      <vt:lpstr>Skateboard Truck</vt:lpstr>
      <vt:lpstr>Skateboard Truck</vt:lpstr>
      <vt:lpstr>Skateboard Truck</vt:lpstr>
      <vt:lpstr>Bike Crank</vt:lpstr>
      <vt:lpstr>Bike Crank</vt:lpstr>
      <vt:lpstr>Loading Explained</vt:lpstr>
      <vt:lpstr>Bike Crank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 Altair Krikawa</dc:creator>
  <cp:revision>58</cp:revision>
  <dcterms:created xsi:type="dcterms:W3CDTF">2024-11-13T23:44:10Z</dcterms:created>
  <dcterms:modified xsi:type="dcterms:W3CDTF">2024-12-05T04:33:23Z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0x010100892BD2AD1C48D34B82C3A70F742EC048</vt:lpwstr>
  </property>
</Properties>
</file>